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2"/>
  </p:notesMasterIdLst>
  <p:sldIdLst>
    <p:sldId id="256" r:id="rId2"/>
    <p:sldId id="265" r:id="rId3"/>
    <p:sldId id="257" r:id="rId4"/>
    <p:sldId id="266" r:id="rId5"/>
    <p:sldId id="267" r:id="rId6"/>
    <p:sldId id="269" r:id="rId7"/>
    <p:sldId id="270" r:id="rId8"/>
    <p:sldId id="259" r:id="rId9"/>
    <p:sldId id="272" r:id="rId10"/>
    <p:sldId id="274" r:id="rId11"/>
    <p:sldId id="275" r:id="rId12"/>
    <p:sldId id="277" r:id="rId13"/>
    <p:sldId id="294" r:id="rId14"/>
    <p:sldId id="293" r:id="rId15"/>
    <p:sldId id="295" r:id="rId16"/>
    <p:sldId id="296" r:id="rId17"/>
    <p:sldId id="297" r:id="rId18"/>
    <p:sldId id="298" r:id="rId19"/>
    <p:sldId id="299" r:id="rId20"/>
    <p:sldId id="300" r:id="rId21"/>
    <p:sldId id="301" r:id="rId22"/>
    <p:sldId id="302" r:id="rId23"/>
    <p:sldId id="303" r:id="rId24"/>
    <p:sldId id="304" r:id="rId25"/>
    <p:sldId id="305" r:id="rId26"/>
    <p:sldId id="306" r:id="rId27"/>
    <p:sldId id="307" r:id="rId28"/>
    <p:sldId id="308" r:id="rId29"/>
    <p:sldId id="309" r:id="rId30"/>
    <p:sldId id="310" r:id="rId31"/>
    <p:sldId id="311" r:id="rId32"/>
    <p:sldId id="312" r:id="rId33"/>
    <p:sldId id="313" r:id="rId34"/>
    <p:sldId id="314" r:id="rId35"/>
    <p:sldId id="315" r:id="rId36"/>
    <p:sldId id="323" r:id="rId37"/>
    <p:sldId id="324" r:id="rId38"/>
    <p:sldId id="325" r:id="rId39"/>
    <p:sldId id="326" r:id="rId40"/>
    <p:sldId id="327" r:id="rId41"/>
    <p:sldId id="328" r:id="rId42"/>
    <p:sldId id="329" r:id="rId43"/>
    <p:sldId id="330" r:id="rId44"/>
    <p:sldId id="331" r:id="rId45"/>
    <p:sldId id="332" r:id="rId46"/>
    <p:sldId id="333" r:id="rId47"/>
    <p:sldId id="334" r:id="rId48"/>
    <p:sldId id="335" r:id="rId49"/>
    <p:sldId id="336" r:id="rId50"/>
    <p:sldId id="337" r:id="rId51"/>
    <p:sldId id="338" r:id="rId52"/>
    <p:sldId id="339" r:id="rId53"/>
    <p:sldId id="340" r:id="rId54"/>
    <p:sldId id="316" r:id="rId55"/>
    <p:sldId id="317" r:id="rId56"/>
    <p:sldId id="318" r:id="rId57"/>
    <p:sldId id="319" r:id="rId58"/>
    <p:sldId id="320" r:id="rId59"/>
    <p:sldId id="321" r:id="rId60"/>
    <p:sldId id="322" r:id="rId61"/>
    <p:sldId id="341" r:id="rId62"/>
    <p:sldId id="342" r:id="rId63"/>
    <p:sldId id="343" r:id="rId64"/>
    <p:sldId id="344" r:id="rId65"/>
    <p:sldId id="345" r:id="rId66"/>
    <p:sldId id="346" r:id="rId67"/>
    <p:sldId id="347" r:id="rId68"/>
    <p:sldId id="348" r:id="rId69"/>
    <p:sldId id="349" r:id="rId70"/>
    <p:sldId id="350" r:id="rId71"/>
    <p:sldId id="351" r:id="rId72"/>
    <p:sldId id="352" r:id="rId73"/>
    <p:sldId id="353" r:id="rId74"/>
    <p:sldId id="354" r:id="rId75"/>
    <p:sldId id="355" r:id="rId76"/>
    <p:sldId id="356" r:id="rId77"/>
    <p:sldId id="357" r:id="rId78"/>
    <p:sldId id="358" r:id="rId79"/>
    <p:sldId id="359" r:id="rId80"/>
    <p:sldId id="360" r:id="rId8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262" autoAdjust="0"/>
    <p:restoredTop sz="95142" autoAdjust="0"/>
  </p:normalViewPr>
  <p:slideViewPr>
    <p:cSldViewPr snapToGrid="0">
      <p:cViewPr varScale="1">
        <p:scale>
          <a:sx n="100" d="100"/>
          <a:sy n="100" d="100"/>
        </p:scale>
        <p:origin x="370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4" units="1/cm"/>
          <inkml:channelProperty channel="Y" name="resolution" value="46.95652" units="1/cm"/>
          <inkml:channelProperty channel="T" name="resolution" value="1" units="1/dev"/>
        </inkml:channelProperties>
      </inkml:inkSource>
      <inkml:timestamp xml:id="ts0" timeString="2020-04-05T22:12:50.21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11024 11642 0,'18'0'63,"0"0"-48,-1 0 17,-17 17-17,18-17 1,-1 0-16,-17 18 16,18-18-16,0 18 0,-1-18 0,1 0 15,0 0-15,-1 0 0,1 0 0,0 0 0,17 17 0,-17-17 0,-1 0 0,-17 18 16,18-18-16,-1 0 0,1 0 0,0 0 0,-1 0 0,36 17 0,-35-17 0,0 0 0,-1 0 15,1 0-15,-1 0 0,1 0 0,0 0 0,-1 0 0,1 0 0,17 18 0,-17-18 0,17 0 16,-17 18-16,-1-18 0,1 0 0,0 0 0,-1 0 16,1 0-16,-18 17 0,18-17 0,-1 0 0,1 0 15,0 0-15,-1 0 16,1 0-16,0 0 0,-1 0 16,1 0-16,-1 0 0,1 0 0,0 0 0,35 0 15,-36 0-15,19 0 0,-19 0 16,18 0-16,-17 0 0,0 0 0,-1 0 0,1 0 0,0 0 15,-1 0-15,1 0 0,0 0 0,-1 0 0,1 0 16,-1 0-16,1 0 0,0 0 16,-18-17-16,35 17 15,-17-18-15,-18 0 0,17 18 16,1 0-16,0 0 16,-1 0-1,1 0 1,-18-17-1,18 17-15,-18-18 0,17 18 16,1 0-16,-1 0 16,1 0-16,0 0 109,-18-17-93,17 17 15,1 0 281,0 0-155,-1 0-142,1 0 17,0 0 14,-1 0 1,1 0 63,-1 0-95,1 0 63,0 0-78,-1 0 0,36 0 16,-17 0-16,-19 0 0,1 0 0,-1 0 0,1 0 0,0 0 16,-1 0-16,1 0 0,0 0 0,-1 0 0,-17 17 0,18-17 0,0 0 0,-1 0 0,1 0 0,0 0 0,-1 0 0,1 0 15,-1 0-15,19 0 0,-19 0 0,1 0 0,0 0 0,17 18 0,-17-18 0,17 0 16,-18 0-16,1 0 0,0 0 0,-1 0 0,1 0 0,0 0 0,-1 0 16,1 0-16,0 0 0,-1 0 0,1 0 0,-1 0 0,1 0 0,0 0 15,-1 0-15,1 0 0,17 0 172,-17 0-172,17 0 16,36 0-16,-18 17 0,-36-17 0,1 0 0,0 0 0,-1 0 15,1 0-15,0 0 0,-1 0 0,1 0 0,-1 0 0,1 0 0,0 0 0,-1 0 16,1 0-16,0 0 0,-1 0 0,1 0 0,0 0 0,-1 0 0,1 0 0,-1 0 16,1 0-16,0 0 0,-1 0 0,-17 18 0,18-18 0,0 0 15,-1 0-15,1 0 0,0 0 0,-1 0 16,1 0-16,0 0 0,-1 0 62,1 0-46,-1 0-16,1 0 16,0 0-16,-1 0 0,1 0 0,0 0 15,-1 0-15,1 0 31,0 0-31,-1 0 16,1 0 0,-1 0-16,1 0 0,0 0 0,-1 0 0,1 0 15,0 0-15,-1 0 0,1 0 0,0 0 0,-1 0 0,1 0 0,-1 0 16,1 0-16,0 0 0,-1 0 0,1 0 0,0 0 16,-1 0-16,1 0 0,0 0 0,-1 0 0,1 0 15,0 0-15,-1 0 0,1 0 16,-1 0 15,1 0 63,0 0-79,-1 0-15,1 0 16,0 0-16,-1 0 0,1 0 0,0 0 0,-1 0 16,1 0-16,-1 0 0,1 0 0,0 0 15,-1 0-15,1 0 0,0 0 16,-1 0 31,1 0-47,0 0 0,-1 0 15,1 0-15,-1 0 0,1 0 0,0 0 16,-1 0-16,1 0 0,0 0 0,-1 0 16,1 0-16,0 0 0,-1 0 0,1 0 15,0 0-15,-1 0 0,1 0 0,-1 0 16,1 0-16,0 0 31,-1 0-31,1 0 16,17 0-16,1 0 0,-19 0 0,1 0 0,-1 0 0,1 0 0,0 0 15,-1 0-15,1 0 0,0 0 0,-1 0 0,1 0 0,0 0 0,-1 0 0,1 0 0,-1 0 0,1 0 16,0 0-16,-1 0 0,1 0 0,0 0 0,-1 0 0,1 0 0,0 0 0,-1 0 16,1 0-16,0 0 0,-1 0 0,18 0 0,-17 0 0,0 0 0,-1 0 15,1 0-15,0 0 0,-1 18 0,1-18 0,0 0 0,-1 0 0,1 17 0,-1-17 0,1 0 0,0 0 0,17 0 0,0 0 0,-17 0 16,0 0-16,17 0 0,0 0 0,-17 0 0,17 0 0,-17 0 0,-1 18 0,19-18 0,-19 0 16,1 0-16,0 18 0,-1-18 0,1 0 0,-1 0 15,1 0 48,0 0-48,-1 0 17,1 0 296,0-18-313,-1 18-15,1 0 0,0 0 0,-1 0 16,1 0 46,-1 0-62,-17-18 0,18 18 0,-18-17 0,35 17 0,-17 0 0,0 0 16,-1 0-16,1 0 0,-18-18 0,18 18 0,-1 0 94,-17-18-63,18 18-31,-1 0 16</inkml:trace>
  <inkml:trace contextRef="#ctx0" brushRef="#br0" timeOffset="13243.1549">12982 10654 0,'18'0'109,"-1"0"-93,1 0 15,-18 18-15,0-1-16,18 1 0,-18-1 0,0 1 0,17-18 0,1 124 15,0-124 1,-18 17-16,0 18 0,0-17 0,0 0 0,17-1 0,-17 1 0,0 0 15,0-1-15,0 1 0,0 0 0,0-1 0,0 1 16,0-1-16,0 1 0,18-18 0,-18 18 0,0-1 0,0 1 16,0 0-16,0-1 0,0 1 15,0 0-15,0-1 16,0 1-16,0 0 16,0-1-16,0 1 15,0 17 16,0-17 1,0-1-17,0 1-15,0 0 16,0-1-16,0 1 0,0 0 16,0-1 46,18-17 32,-1 0-94,-17 18 15,0-1-15,18-17 63,-18 18-63,0 0 16,0-1-16,0 1 15,0 0-15,0-1 0,18-17 0,-18 18 0,0 0 16,0-1-16,17-17 15</inkml:trace>
  <inkml:trace contextRef="#ctx0" brushRef="#br0" timeOffset="16280.1633">13070 10513 0,'18'0'171,"0"0"-171,-1 0 16,1 0-16,0 0 0,-1 0 0,1 0 16,0 0-16,-1 0 0,1 0 0,-1 0 0,1 0 15,0 0-15,-1 0 0,1 0 125,0 0-125,-1 0 0,1 0 16,0 0-16,-1 0 0,1 0 0,-1 0 16,1 0-16,0 0 0,-1 0 15,1 0-15,0 0 0,-1 0 0,19 0 16,-19 0-16,1 0 0,-1 0 15,1 0 48,0 0-16,-1 0-32,1 0 1,0 0-16,-1 0 0,1 0 0,0 0 16,-1 0-16,1 0 0,0 0 0,-1 0 0,1 0 15,-1 0-15,1 0 0,0 0 0,-1 0 0,1 0 0,0 0 0,-1 0 0,1 0 0,0 0 0,87 0 16,-87 0-16,0 0 0,-1 0 0,1 0 0,17 0 0,-17 17 0,17-17 0,-17 0 0,-1 0 0,54 0 16,-53 0-16,17 0 0,-17 0 0,-1 0 0,1 0 0,-1 0 15,1 0-15,0 0 0,-1 0 0,1 0 0,0 0 0,-1 0 16,1 0-16,0 0 0,-1 0 203,1 0-203,-1 0 16,1 0-16,0 0 0,-1 0 0,1 0 0,0 0 0,-1 0 0,1 0 0,0 0 0,87 0 15,-87 0-15,17 0 0,1 0 0,-19 0 0,19 0 0,-19 0 0,1 0 0,17 0 0,-17 0 0,17 0 0,-17 0 0,123 0 16,-106 0-16,0 0 0,-17 0 0,17 0 0,18 0 0,0 0 0,-35 0 0,-1 0 0,19 0 0,17 0 15,-18 0-15,0 0 0,0 0 0,-17 0 0,0 0 0,-1-17 0,1 17 0,0 0 0,-1 0 0,1 0 0,17 0 0,-17 0 16,-1 0-16,1-18 0,0 18 0,-1 0 0,1 0 109,0 0-62,-1 0-15,1 0-17,-18-18-15,17 18 0,1 0 0,0 0 0,-1 0 16,1 0-16,0 0 0,-1 0 0,1 0 0,0 0 0,-1-17 0,1 17 15,0 0-15,-1 0 0,1 0 0,-1 0 0,1 0 0,0 0 16,-1 0-16,1 0 0,0 0 0,-1 0 0,1 0 16,0 0 15,-1 0-31,1 0 16,-1 0-1,1 0 16,0 0-31,-1 0 0,1 0 0,0 0 16,-1 0-16,1 0 16,0 0-16,-1 0 15,1 0-15,-1 0 16,-17-18 0,18 18-1,0 0 1,-1 0-1,1 0 1,0 0 0,-1 0-16,1 0 15,0 0-15,-1 0 0,1 0 16,0 0 0,-1 0-16,1 0 15,-1 0-15,1 0 78,35 0-62,-35 0-16,-1 0 0,1 0 16,-18-17-16,18 17 15,-1 0 63,1 0-46,-18-18 46,17 18 62,-17-18-124,18 18-16,0-17 47,-1 17 0,1 0-16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4" units="1/cm"/>
          <inkml:channelProperty channel="Y" name="resolution" value="46.95652" units="1/cm"/>
          <inkml:channelProperty channel="T" name="resolution" value="1" units="1/dev"/>
        </inkml:channelProperties>
      </inkml:inkSource>
      <inkml:timestamp xml:id="ts0" timeString="2020-04-06T00:28:55.44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21907 12718 0,'0'-18'31,"18"18"-31,-18-18 16,0-17-1,0 17-15,0 1 0,-18 17 16,1-18-16,-1 18 0,18-17 0,-88-36 16,70 53-16,1 0 0,17-18 0,-88-17 0,70 35 15,0-18-15,1 18 0,-1 0 0,18-18 0,-18 18 0,1 0 0,-89-53 16,88 53-16,1 0 0,-54-35 16,53 35-16,1 0 0,17-17 0,-18 17 0,0 0 0,18-18 0,-17 18 0,-54-18 15,71 1-15,-17 17 0,-1 0 0,0-18 0,1 18 0,-1 0 0,0-18 0,1 18 16,-1 0-16,1 0 0,-1-17 0,0 17 0,1 0 0,17-18 15,-18 18-15,0 0 0,1 0 63,-1 0 62,0 0-125,1 0 0,-1 0 0,1 0 0,17-18 0,-18 18 0,0 0 16,1 0-16,-1 0 0,18-17 0,-18 17 0,1 0 15,-1 0-15,0 0 0,1 0 16,-1 0-16,0 0 0,1 0 0,-1 0 15,1 0-15,-1 0 0,0 0 0,1 0 0,-19 0 0,19 0 0,-19 0 16,19 0-16,-18 0 0,17 0 0,0 0 0,1 0 0,-19 0 0,1 0 0,17 0 16,18-18-16,-35 18 0,18 0 0,-19 0 0,19 0 0,-19 0 0,19 0 0,-19 0 15,19 0-15,-1 0 0,0 0 0,1 0 0,-1 0 0,1 0 16,-1 0-16,0 0 16,1 0-16,-1 0 0,0 0 15,1 0-15,-1 0 0,0 0 0,1 0 16,-1 0-16,1 0 0,-1 0 0,0 0 0,1 0 0,-1 0 15,0 0-15,1 0 0,-1 0 16,0 0 0,1 0 15,-1 0-31,1 0 0,-1 0 16,0 0-16,1 0 0,-1 0 0,0 0 15,18 18-15,-17-18 0,-1 0 0,0 0 16,1 0-16,-1 0 0,0 0 0,1 0 15,-1 0-15,1 0 0,-1 0 0,0 0 0,1 0 16,-1 0-16,0 0 0,1 0 0,-1 0 0,0 0 0,1 0 16,-1 0-16,1 0 0,-1 0 0,0 0 15,18 17-15,-17-17 0,-1 0 0,0 18 16,1-18-16,-1 0 0,0 18 0,1-18 0,-1 0 16,1 17-16,-1-17 0,0 0 0,1 18 15,-36 0-15,35-1 0,0-17 0,18 18 16,-70 0-16,52-18 0,18 17 0,-17-17 0,-1 18 0,0-18 15,1 0-15,-1 0 0,18 17 0,-18-17 0,1 18 0,-1-18 0,0 0 0,18 18 16,-17-18-16,-1 0 0,18 17 0,-17-17 0,-1 0 0,0 0 0,18 18 0,-17-18 0,-1 0 16,0 0-16,18 18 0,-17-18 0,17 17 0,-18-17 0,0 0 0,18 18 0,-17-18 15,-1 0-15,18 18 0,-17-18 16,17 17-16,-18-17 0,0 0 16,18 18-16,-17-18 15,17 18-15,-18-18 0,18 17 0,-18-17 0,18 18 16,-17-18-16,17 17 0,0 1 0,-18-18 0,0 18 0,1-18 0,17 17 0,0 1 0,-18-18 15,18 18-15,-18-18 0,1 0 0,17 17 0,-18 1 0,18 0 0,-17-18 0,17 17 0,-18 1 0,0-18 0,18 17 16,-17 1-16,-1 0 0,0-18 0,18 17 0,0 1 0,0 0 0,-17-18 0,-1 17 0,18 1 16,0 0-16,0-1 0,-18-17 0,18 18 0,0-1 0,-17-17 0,-1 0 0,18 18 0,0 0 0,0-1 0,0 1 15,0 0-15,-17-18 0,17 17 0,0 1 0,-18-18 0,18 18 0,0-1 0,0 1 0,0 0 0,0-1 0,-18-17 16,18 18-16,0-1 0,-17 1 0,17 0 0,-18-1 0,18 1 0,0 0 0,0-1 0,-18-17 16,18 18-16,0 0 0,-17-18 0,17 17 0,0 1 0,0-1 0,-18-17 0,0 0 0,18 18 0,-17 0 0,17-1 15,0 1-15,-18-18 0,18 18 0,-17-18 0,17 17 0,0 1 0,-18-18 16,18 18-16,0-1 0,0 1 15,0-1-15,0 1 0,0 17 16,18 1-16,17 175 31,-35-175-31,17-19 0,-17 1 0,0 0 0,0-1 0,0 1 0,0-1 0,18-17 16,-18 18-16,0 0 0,0-1 0,0 1 0,0 0 0,0-1 0,18-17 0,-18 18 16,17-18-16,-17 18 0,0-1 0,18-17 0,-18 18 0,0-1 0,18 1 0,-1-18 15,-17 18-15,18-1 0,-18 1 0,18-18 0,-18 18 0,17-1 0,1 1 0,-1 17 16,1-17-16,0 0 0,-1-1 0,-17 1 0,18-1 0,0-17 0,-18 18 15,0 0-15,17-18 0,1 0 0,-18 17 0,18 1 0,-18 0 0,17-18 0,1 0 0,-18 17 0,0 1 0,17-18 16,1 18-16,0-18 0,-18 17 0,0 1 0,17-18 0,-17 17 0,18-17 0,-18 18 0,18-18 16,-1 0-16,1 18 0,-18-1 0,18 1 0,-1-18 0,1 0 0,-18 18 0,18-18 0,-1 17 15,1-17-15,-1 18 0,1-18 0,0 18 0,-1-1 0,1-17 0,0 0 0,-1 18 0,19-1 0,-19-17 16,1 18-16,-1-18 0,1 0 0,17 18 0,-17-18 0,-18 17 0,35-17 0,-17 0 0,17 18 0,-17-18 0,17 0 0,0 0 16,1 0-16,-1 0 0,-17 18 0,35-18 0,-36 17 0,18-17 0,1 0 0,-19 0 0,1 0 0,17 0 15,1 0-15,16 0 0,-34 0 0,17 0 0,-17 0 0,0 0 0,-1 0 0,1 0 0,0 0 0,17 0 0,-18 0 0,1 0 0,0 0 16,-1 0-16,1 0 0,17 0 0,-17 0 0,0 0 0,-1-17 0,1 17 0,17 0 0,-17 0 0,-1 0 0,19-18 0,-19 18 0,19 0 0,-1 0 15,-17 0-15,17 0 0,-18 0 0,1 0 0,17 0 0,-17 0 0,17 0 0,-17 0 0,0 0 0,17 0 0,-18 0 0,19 0 0,-19 0 0,19 0 0,-19 0 0,19 0 16,-1 0-16,0 0 0,36 0 0,-18 0 0,0 0 0,-36 0 0,18 0 0,-17 0 0,0 0 0,17 0 0,-17 0 16,-1 0-16,19 0 0,-19 0 0,18 0 0,18 0 0,-17 0 0,-19 0 0,19 0 0,-19 0 0,1 0 0,17 0 0,-17 0 0,-1 0 15,19 0-15,-19 0 0,1 0 0,0 0 0,17 0 0,-17 0 0,-1 0 0,36-18 0,-35 18 0,-1 0 0,1 0 0,0 0 0,17 0 0,-17 0 0,-1 0 0,1 0 16,17 0-16,-17 0 0,-1-17 0,1 17 0,0-18 0,-1 18 0,19 0 0,-19 0 0,1 0 0,0-18 0,-1 18 0,1 0 0,-1 0 0,19 0 0,-19 0 0,1-17 16,17 17-16,-35-18 0,36 18 0,-19-17 0,18 17 0,1 0 0,-19-18 0,1 18 0,0-18 0,-1 1 0,1 17 0,0 0 0,-1 0 15,1 0-15,-1 0 0,1-18 0,0 0 0,17 18 0,-17 0 0,-1-17 0,1 17 0,0-18 0,-18 0 0,17 18 0,1 0 0,0 0 16,-1-17-16,1-1 0,-1 18 0,-17-17 0,18 17 0,0 0 0,-1-18 0,-17 0 0,18 18 0,0-17 0,-1 17 15,-17-18-15,18 18 0,0-18 0,-18 1 0,17-1 0,1 18 0,-18-35 0,17 35 0,1 0 16,0-18-16,-18 1 0,17-1 0,1 0 0,-18 1 0,18 17 0,-18-18 0,17 0 0,1 1 0,0-19 16,-1 19-16,1 17 0,-18-36 0,17 19 0,1-1 0,-18 1 0,18 17 0,-18-36 0,17 19 0,1 17 0,-18-18 0,18-17 15,-1 35-15,-17-18 0,0 0 0,18 1 0,0-18 0,-18 17 0,17 18 0,-17-18 0,18-17 0,-18 17 0,18 1 0,-18-1 16,17 0-16,1 1 0,-18-1 0,0 1 0,0-1 0,17 18 0,-17-35 0,18 17 0,-18 0 0,0 1 0,18 17 0,-18-18 0,17 0 0,-17 1 0,0-1 0,0 0 16,18 18-16,-18-17 0,18-1 0,-18 1 0,0-1 0,0 0 0,17 18 0,-17-17 0,0-1 0,0 0 0,0 1 0,18-1 0,0 0 15,-18 1-15,0-1 0,17 18 0,-17-17 0,0-1 0,0 0 0,0 1 0,0-1 0,18 0 0,-18 1 16,0-1-16,17 18 0,-17-18 0,0 1 0,0-1 0,0 1 0,0-1 0,0 0 15,0 1-15,0-1 0,0 0 0,0 1 0,0-19 0,0 19 0,0-19 16,0 19-16,0-1 0,0 1 0,0-1 0,0 0 0,0 1 0,-17-1 0,17 0 0,0 1 16,0-1-16,0-17 0,0 17 0,-18 18 0,1-17 0,17-19 0,-18 36 0,18-17 0,0-19 0,-18 36 0,18-17 0,-17-1 0,-1 0 0,18-17 15,-18 18-15,1 17 0,17-36 0,0 19 0,-18 17 0,0-18 0,1-17 0,17 17 0,-18 0 0,1 1 0,-1-1 0,18 0 0,-18 1 0,-17-1 16,35 1-16,0-1 0,-18 0 0,-17 1 0,35-1 0,-18 18 0,1-18 0,-1 18 0,18-17 0,-18 17 0,1-18 16,-1 18-16,18-18 0,-17 18 0,17-17 0,-18 17 0,0 0 0,1-18 0,-1 18 0,0-17 0,1-1 0,-1 18 15,0-18-15,1 18 0,-1 0 0,1 0 0,-1 0 0,0-17 0,1-1 16,-1 18-16,0 0 0,1 0 0,-1 0 0,0 0 0,1 0 0,17-18 15,-18 18-15,1 0 0,-1 0 0,0 0 0,1 0 0,-1 0 0,0 0 16,1 0-16,-1 0 0,0 0 0,1 0 16,-1 0-16,0 0 15,1 0-15,-1 0 0,1 0 16,-1 0 0,0 0-16,1 0 0,-1 0 0,0 0 15,1 0 48,-19 0-63,1 0 15,18 0-15,-19 18 0,19-18 0</inkml:trace>
  <inkml:trace contextRef="#ctx0" brushRef="#br0" timeOffset="2197.9755">20637 12259 0,'18'0'47,"0"0"-47,-18-18 16,0 1-16,0-1 15,17 18-15,-17-18 0,0 1 0,18 17 0,-18-18 0,0 1 16,0-1-16,0 0 0,0 1 0,0-1 0,0 0 0,0 1 0,0-19 0,0 19 0,0-1 0,0-17 16,-18 0-16,18 17 0,0 0 0,0 1 0,0-1 0,0 0 0,0-17 0,-17 35 0,17-53 0,-18 53 0,18-53 0,-18 36 0,18-1 0,0-17 0,0-18 15,0 35-15,0-17 0,-35 0 0,18-1 0,17 1 0,-18-18 0,18 36 0,0-19 0,-18-17 0,1 18 0,-19-18 0,19-35 0,-1 35 0,0 0 0,18 0 16,-17-17-16,-1 34 0,1-17 0,-1 1 0,0-1 0,-17 17 0,35-17 0,-18 18 0,1 0 0,-1-18 0,0 18 0,18-1 0,-17-52 0,-36-18 15,53 71-15,-18-18 0,-17 0 0,35 0 0,-18 36 0,1-1 0,-1-35 0,0 18 0,18-18 0,-17 18 0,-1-36 0,0 53 0,-70-176 16,71 142-16,-1-1 0,0 0 0,-17-18 0,35 36 0,-18-18 0,1 0 0,-18 18 0,17-1 0,0-16 0,1-1 0,-1 35 0,0-17 0,-35-106 16,36 105-16,-18-17 0,17 36 0,0-36 0,18 18 0,-35 17 0,35-17 0,-35-18 0,17 35 0,0-17 0,18 0 0,-17 17 0,-19-17 0,19-36 15,-18 36-15,17 17 0,18-17 0,-18 17 0,18 1 0,-17-19 0,-1 36 0,18-35 0,-18 17 0,1 1 0,-1-1 0,18 0 0,0-17 0,-18 18 16,1 17-16,17-18 0,-18 0 0,18 1 0,-17-19 0,-1 36 0,18-17 0,-18-1 0,18 0 0,-17 1 0,-1 17 16,18-35-16,-18 35 0,18-18 0,-17 0 0,17 1 0,-18 17 0,18-18 0,-18 18 0,18-18 0,-17 1 0,17-1 0,-18 18 0,18-18 0,-17 18 15,-1-17-15,18-1 0,-18 1 0,1 17 0,-1-18 0,18 0 0,-18 18 0,1-17 0,17-1 0,0 0 0,-18 18 0,0 0 0,1 0 16,17-17-16,0-1 0,-18 18 0,0-18 0,1 18 0,17-17 0,-18-1 0,1 18 0,-1-18 0,18 1 0,-18 17 15,1-18-15,-1 18 0,18-17 0,0-1 32,-18 18-32,1 0 0,-1 0 0,18-18 0,0 1 0,-18 17 0,-17 0 0,35-18 15,-17 18-15,-1-18 0,0 1 0,1 17 0,-1 0 0,0 0 0,1-18 0,-1 18 0,-17-35 0,17 35 0,-17-18 0,0 1 0,-1 17 0,1-18 0,17 0 0,-17-17 16,-18 17-16,0 18 0,36-35 0,-19 35 0,-17-35 0,1 35 0,34-18 0,-35 1 0,18-19 0,-18 19 0,18-1 0,-1 0 0,-34 18 0,17-17 0,35-1 0,-35 0 16,-17-17-16,17 17 0,35 1 0,-17 17 0,-36-18 0,18 1 0,36-1 0,-54 0 0,1-17 0,34 17 0,-17 18 0,18 0 0,-88-70 0,87 70 0,-34-18 15,35-17-15,-18 35 0,0-18 0,0 1 0,18-1 0,-18 0 0,0 1 0,0-1 0,17 0 0,-34 1 0,35-1 0,-18 1 0,17-1 0,1 18 0,0 0 0,0-18 16,-18 1-16,17-19 0,19 36 0,-36-17 0,18-19 0,-1 19 0,1 17 0,0 0 0,-1-18 0,1 0 0,18 1 0,-1-1 0,0 18 0,-17-17 0,0 17 0,17-18 15,0 0-15,-17 18 0,35-17 0,-17 17 0,-19-18 0,19 0 0,-1 1 0,0 17 0,1 0 0,-1 0 0,18-18 0,0 0 0,-18 18 16,1-17-16,-1 17 0,18-18 0,-17 18 0,17-17 0,-18 17 0,18-18 16,0 0-1,-18 18-15,1 0 0,-1 0 16,18-17-16,0-1 0,0 0 0,-18 18 0,1 0 0,17-17 16,-18-1-16,0 0 0,1 1 0,17-1 0,0 1 15,0-1-15,-18 18 0,18-18 16,0 1-16,0-1 15,0 0 1,0 1-16,-18 17 16,18-18-16,0 0 0,0 1 15,0-1-15,0 0 0,0 1 0,-17-1 16,17 1-16,0-1 0,0 0 0,0 1 0,-18 17 0,18-18 16,0 0-16,0 1 0,0-1 0,-17 18 0,17-18 15,0 1-15,0-1 0,0 1 0,0-1 16,-18 18-16,18-18 0,0 1 0,-18 17 0,18-18 15,0 0-15,0 1 563,-17-1-547,-1 18-16,18-18 0,-18 18 0,18-17 0,-17-1 0,-1 18 0,18-17 0,-18 17 0,1-18 15,-1 0-15,1 18 0,-1-17 0,0 17 0,1-18 0,17 0 0,-18 18 0,0-17 0,1 17 0,-1-18 0,0 0 0,1 18 16,17-17-16,-35-1 0,17 18 0,0-18 0,-17 1 0,35-1 0,-18 18 0,1 0 0,-1 0 0,18-17 0,0-1 0,-18 18 15,-17-18-15,17 1 0,1-1 0,-1 18 0,18-18 0,-17 18 0,17-17 0,-18 17 0,18-18 0,-18 18 0,18-18 0,-17 18 16,17-17-16,-18 17 0,0-18 0,1 1 0,17-1 0,-18 18 0,0-18 0,18 1 0,-17-1 0,-1 18 0,18-18 0,-17-17 0,-1 35 0,0-18 16,18 1-16,-17-1 0,-1 1 0,18-1 0,-18 0 0,1 1 0,17-1 0,-18 0 0,0 18 0,18-17 0,-17-1 0,-1 0 15,18 1-15,-17 17 0,17-18 0,-18 0 0,0 1 0,1 17 0,17-18 0,0 1 0,-18-1 0,0 18 0,18-18 0,0 1 16,-17 17-16,-1 0 0,18-18 0,-18 0 0,18 1 0,-17 17 0,-1 0 16,18-18-16,0 0 0,-18 18 0,1 0 0,17-17 0,-18 17 15,18-18-15,-17 18 0,17-17 0,-18 17 0,0 0 16,18-18-16,-17 18 15,-1-18-15,0 18 16,1 0-16,-1 0 0,0-17 0,1 17 0,-1 0 0,1-18 0,-19 18 16,19 0-16,-19-18 0,19 18 0,-1 0 0,0 0 0,1 0 0,-18 0 0,17 0 0,-17-17 0,-1 17 0,19 0 15,-1 0-15,-17-18 0,17 18 0,0 0 0,-17 0 0,18 0 0,-1 0 0,-17 0 0,-18-18 0,35 18 0,-17 0 0,0 0 0,-1 0 0,19-17 0,-19 17 16,19 0-16,-1 0 0,-17-18 0,17 18 0,1 0 0,-19 0 0,19 0 0,-1 0 0,0 0 0,1 0 0,-1 0 0,-17 0 0,17 0 0,0 0 0,1 0 16,-1 0-16,-17 0 0,17 0 0,1 0 0,17-17 0,-18 17 0,0 0 0,18-18 0,-17 18 0,-19 0 15,19 0-15,-1 0 0,18-18 0</inkml:trace>
  <inkml:trace contextRef="#ctx0" brushRef="#br0" timeOffset="3162.3398">12259 3475 0,'-18'0'31,"1"0"-31,-1 0 0,0 0 16,18-18-16,-17 18 0,-1 0 0,1 0 0,-1 0 0,0 0 0,1 0 0,-1 0 0,0 0 0,1 0 16,-1 0-16,0 0 0,1 0 0,-1 0 0,1 0 0,-1 0 0,0 0 0,1 0 15,-1 0-15,0 0 0,1 0 0,-1 0 0,0 0 47,36 0 94,-18 18-141,0-1 15,18 1-15,-1-18 0,1 35 0,-18-17 0,18 0 0,-1-18 0,-17 17 0,0 1 16,18 0-16,0-18 0,-18 17 0,17 1 0,-17 0 0,18-18 0,-1 35 0,1-18 0,0 19 0,-1-36 0,-17 17 0,18 19 0,0-36 16,-18 17-16,17 1 0,1 0 0,-18-1 0,18-17 0,-1 18 0,1 17 0,-1-17 0,1-18 0,0 17 0,-1 1 0,-17 0 0,18-1 15,0 1-15,-1-18 0,-17 18 0,18-1 0,0 1 0,-1-1 0,1 1 0,-18 0 0,17-1 0,1-17 0,-18 18 16,18-18-16,-18 18 0,17-1 0,1 1 0,0 0 0,-18-1 0,35-17 0,-35 18 0,18 0 16,-1-18-16,-17 17 0,18-17 0,-18 18 0,18-18 0,-1 0 0,-17 17 0,18-17 15</inkml:trace>
  <inkml:trace contextRef="#ctx0" brushRef="#br0" timeOffset="11597.6873">12965 8043 0,'-18'0'0,"0"0"0,1 0 16,-1-17-16,0 17 0,1 0 0,-1 0 15,0 0-15,1 0 0,-1 0 0,1 0 16,-1 0-16,0 0 16,1 17-16,-1-17 0,18 18 0,-18-18 0,1 18 0,17-1 0,-18 1 0,0-18 15,-17 35-15,18-35 0,17 18 0,0-1 0,-18 1 0,0-18 0,18 18 0,-17-1 0,-1-17 0,0 18 0,-70 88 16,88-89-16,-18-17 0,18 18 0,-17-18 0,17 18 0,-18-18 0,18 17 16,-53 54-16,36-71 0,17 18 0,0-1 0,0 1 0,-18-18 0,0 17 15,1 36-15,17-35 0,-18-18 0,18 18 0,0-1 16,-18-17-16,18 18 0,0 0 0,0-1 0,0 1 0,0 0 15,0-1-15,0 1 0,0-1 16,0 1-16,0 0 0,18-18 0,-18 17 0,18 1 16,-1-18-16,-17 18 0,18-1 0,-18 1 0,18 0 0,-1-1 15,1 1-15,-18-1 0,18 1 0,-1-18 0,-17 18 0,18-1 16,-18 1-16,17 0 0,1-1 0,0 1 0,-18 0 0,17-18 0,1 17 0,0 1 0,-18-1 16,17 1-16,19 0 0,-36-1 0,35 1 0,-17 0 0,-1-1 0,18 1 0,-35 0 0,36-1 0,-19-17 0,-17 18 0,36-18 0,-1 18 15,-35-1-15,18-17 0,17 18 0,-18-1 0,1-17 0,0 0 0,-1 18 0,1 0 0,0-18 0,-1 17 0,19-17 0,-1 18 0,-18-18 0,-17 18 0,18-18 16,17 17-16,-17-17 0,17 0 0,-17 0 0,0 18 0,-1-18 0,1 18 0,0-18 0,-1 0 0,1 0 0,-1 0 0,19 0 15,-19 0-15,19 0 0,-19 0 0,1 0 0,0 0 0,-1 0 0,18 0 0,-17 0 0,17 0 16,-17 0-16,0 0 0,-1 0 0,1 0 0,0 0 0,-1 0 16,1 0-16,-1 0 0,1 0 0,0 0 0,17 0 0,-35-18 15,18 18-15,-1 0 0,1 0 0,-18-18 0,18 18 0,17-17 0,-17-1 0,17 18 0,-35-18 16,17 1-16,19 17 0,-36-18 0,17 18 0,19 0 0,-36-18 0,0 1 0,35 17 0,-17 0 0,-1-18 0,1 18 0,-1-17 0,1-1 16,0 18-16,-1 0 0,1-18 0,0 18 0,-1-17 0,19-1 0,-19 18 0,1 0 0,17-18 0,0 1 0,1-1 0,-1 0 0,0 18 15,-17 0-15,0-17 0,-1-1 0,36 0 0,-35 18 0,-1 0 0,1-17 0,17 17 0,-17 0 0,17-18 0,-17 18 0,-1-17 0,1 17 0,17-18 0,1 0 16,-19 18-16,1 0 0,17 0 0,-35-17 0,18-1 0,-1 18 0,1 0 0,0 0 0,-1-18 0,1 18 0,0-17 0,-1-1 0,1 18 15,0 0-15,-18-18 0,17 18 0,1 0 0,-18-17 0,18 17 0,-18-18 0,17 18 0,-17-17 16,18 17-16,-18-18 0,0 0 16,0 1-16,17 17 15,-17-18-15,0 0 0,0 1 0,0-1 0,0 0 16,0 1-16,0-1 0,0 1 0,0-1 0,0 0 0,0 1 16,0-19-16,0 1 0,0 17 0,0 1 0,0-1 0,0 0 0,0 1 15,-17-1-15,17 1 0,-18-1 0,18 0 0,0 1 0,-17-1 0,17 0 0,-18 18 0,18-17 0,0-1 0,-18 0 16,18 1-16,-17-1 0,17 1 0,-18 17 0,18-18 0,-18 0 0,18 1 0,0-1 0,-17 0 0,17 1 0,-18-1 15,18 0-15,-18 1 0,1 17 0,17-18 0,0 1 0,-18-1 0,18 0 0,-18 18 0,18-17 0,-17 17 0,-1-18 16,18 0-16,-17 18 0,-1-17 0,18-1 0,-18 0 0,1 18 0,-1 0 0,18-17 0,-18-1 16,1 18-16,-1-18 0,0 1 0,1 17 0,17-18 0,-18 18 0,1 0 0,-1-17 15,0 17-15,18-18 0,-17 18 0,-1 0 0,0 0 0,1-18 0,-1 18 0,18-17 0,-18 17 0,18-18 0,-17 18 0,-1 0 16,1 0-16,-1 0 0,0 0 0,18-18 0,-17 18 0,-1 0 0,18-17 0,-18 17 0,1 0 0,-1 0 0,0 0 0,1-18 16,-1 18-16,0 0 0,-17-18 0,18 18 0,-1-17 0,0 17 0,1 0 0,-1 0 0,-17 0 0,35-18 0,-18 18 15,0 0-15,1-17 0,-1 17 0,1 0 0,-1 0 0,-17 0 0,17 0 0,-17 0 0,17 0 0,-17 0 0,17-18 0,-17 18 16,17-18-16,-35 18 0,53-17 0,-17 17 0,-19 0 0,19 0 0,-19 0 0,19 0 0,-18 0 0,17 0 0,-17 0 0,17 0 15,0 0-15,1 0 0,-1 0 0,0 0 0,1-18 0,-1 18 0,1 0 0,-1-18 0,-17 18 0,-1 0 0,19 0 0,-1 0 0,0 0 16,1 0-16,-1 0 0,1 0 0,-1 0 0,-17 0 0,17 0 0,-17 0 0,-1 0 0,1 0 0,17 0 0,1 0 0,-1 0 16,1 0-16,-1 0 0,0 0 0,1 0 0,-1 0 0,0 0 0,1 0 0,-19 0 0,19 0 0,-1 0 0,1 0 0,-1 0 15,0 0-15,18 18 0,-17-18 0,-1 0 0,0 0 0,1 0 0,-1 0 0,0 0 16,18 18-16,-17-18 0,17 17 0,-18-17 16,1 0-16,17 18 15,-18-18-15,0 0 0,18 18 0,-17-18 0,17 17 0,-36-17 0,36 18 16,-17-18-16,17 17 0,-18-17 0,0 0 0,18 18 0,-17 0 0,-1-18 0,0 17 15,1 1-15,-1-18 0,18 18 0,0-1 16,-17-17-16,17 18 0,-18-18 0,0 0 0,18 18 0,0-1 0,0 1 16,-17-18-16,17 17 0,-18-17 0,18 18 0,-18 0 15,18-1-15,0 1 0,-17-18 0,17 18 16,-18-18-16,18 17 62,0 1-62,0 0 0,0-1 0,0 1 0,0 0 0,0-1 16,0 1-16,0-1 0,0 1 0,0 0 0,0-1 16,18-17-1,-18 18-15,0 0 16,17-18-16,-17 17 0,0 1 16,18-18-16,0 0 0,-1 0 15,-17 18-15,18-18 16,0 0-16,-18 17 0,17-17 94,1 0-79,-1 0 32</inkml:trace>
  <inkml:trace contextRef="#ctx0" brushRef="#br0" timeOffset="17312.1771">15487 11201 0,'18'0'15,"-1"0"16,1 0-31,-1 0 0,1 0 16,-18-18-16,18 18 0,-1 0 16,1 0-16,0 0 0,-1 0 15,1 0-15,0 0 0,35 18 0,-36-18 0,1 0 16,-1 0-16,1 17 0,0-17 0,-1 0 0,1 0 0,0 0 0,140 18 16,-122-18-16,-19 0 0,19 0 0,69 0 15,-69 0-15,-19 0 0,1 0 0,0 0 0,-1 0 0,1 0 0,0 0 0,123-35 16,-124 35-16,1 0 0,0 0 0,34-18 15,-52 0-15,18 18 0,0 0 0,-1 0 16,1 0 0,0 0-1,-1 0 17,1 0-17,0 0 1,-1 0-16,-17-17 15,18 17-15</inkml:trace>
  <inkml:trace contextRef="#ctx0" brushRef="#br0" timeOffset="18299.0327">16581 10954 0,'17'0'31,"1"17"-31,17 1 16,-17-18-16,-18 18 0,17-18 15,-17 17-15,18-17 0,0 0 0,-1 0 16,19 0-16,-19 0 0,1 0 16,-1 0-1,-17 18-15,18-18 0,0 0 16,-1 0-1,1 0-15,0 0 16,-1 0-16,1 0 0,0 0 0,-1 0 16,1 0-16,0 0 0,-1 0 0,18 0 15,-17 0 79,0 0-63,-18 18 1,-18-1-17,18 1-15,-18-1 0,18 1 0,-17-18 0,17 18 0,0-1 0,-18-17 0,18 18 0,0 0 16,-17-18-16,17 17 0,-18 1 0,18 0 0,0-1 0,0 1 0,-18-18 0,18 18 0,-17-1 0,17 1 0,-18-18 15,18 17-15,0 1 0,0 0 0,0-1 16,0 1-16,-18-18 0,18 18 0</inkml:trace>
  <inkml:trace contextRef="#ctx0" brushRef="#br0" timeOffset="21255.7641">14164 16545 0,'-18'0'63,"1"0"-63,-1 0 15,0 0-15,1 0 0,-1 0 0,18-17 0,-17 17 0,-1 0 16,0 0-16,1 0 0,-1 0 0,0 0 0,1 0 0,-1 0 16,0 0-16,1 0 0,-1 0 0,1 0 15,-1 0-15,0 0 0,1 0 16,-1 0-16,0 0 0,1 0 15,-19 0-15,19 0 0,-1 0 0,0 0 16,1 0-16,-1 0 0,1 0 0,-1 0 0,18 17 0,-18-17 16,1 0-16,-1 18 0,0-18 0,1 0 0,-1 0 0,0 0 0,1 0 15,-18 0-15,17 0 0,0 18 0,1-18 0,-1 0 0,0 0 0,1 17 0,-1-17 0,18 18 0,-18-18 0,1 0 16,-1 0-16,1 0 0,-1 0 0,0 0 0,1 0 0,-1 0 0,0 0 0,1 0 0,-1 17 0,-17-17 0,17 0 16,18 18-16,-35-18 0,17 0 0,1 0 0,-1 0 0,0 0 0,1 0 0,-1 0 0,0 0 0,-17 18 15,17-18-15,1 0 0,-1 0 0,1 0 0,-1 0 0,18 17 0,-18-17 0,1 0 16,-1 0-16,0 0 0,1 0 0,-1 0 15,18 18 48,-18-18-63,1 18 0,17-1 16,-18-17-16,1 0 0,17 18 0,-18-18 0,18 18 0,-18-1 0,1-17 15,17 18-15,-18-1 0,0-17 0,1 18 0,17 0 0,-18-18 0,0 17 0,1-17 0,-19 36 0,36-19 0,-35-17 16,18 18-16,17 0 0,-36-18 0,19 17 0,17 1 0,-53 17 0,35-17 0,0-1 0,1-17 0,-1 18 0,1 0 15,-1-18-15,18 17 0,-18-17 0,18 18 0,-35 0 0,35-1 0,-18-17 0,-17 18 0,35 0 0,-18-18 0,1 17 16,-1 1-16,18-1 0,-17 1 0,-1-18 0,18 18 0,-18-18 0,18 17 0,0 1 0,-17 0 0,17-1 16,-18-17-16,18 18 0,0 0 0,0-1 0,-18 1 0,18-1 0,0 1 0,0 0 15,0-1-15,0 1 0,0 0 0,0-1 0,0 1 16,0 0-16,0-1 0,0 1 0,0 0 0,0-1 0,0 1 16,0-1-16,0 1 0,18-18 0,-18 18 0,0-1 0,0 1 0,18-18 15,-1 0-15,1 18 0,-18 17 0,18-35 0,-18 18 0,17-18 0,1 35 16,-18-18-16,17 1 0,1-18 0,0 18 0,-18-1 0,17 1 15,1-18-15,-18 18 0,18-18 0,-18 17 0,17-17 0,1 0 0,-18 18 0,18-18 0,-18 18 0,17-1 0,1-17 16,-1 0-16,1 0 0,-18 18 0,18-1 0,-1-17 0,1 18 0,0-18 0,-1 0 16,-17 18-16,18-18 0,0 17 0,-1-17 0,-17 18 0,35-18 0,-17 18 0,17-18 0,-17 17 0,0-17 0,-1 18 15,1-18-15,-18 18 0,35-18 0,-17 0 0,35 17 0,-36 1 0,19-18 0,-36 18 0,17-18 16,36 0-16,-17 0 0,-19 0 0,1 0 0,-1 0 0,36 17 0,-35-17 0,0 0 0,-1 0 0,1 0 16,0 0-16,-1 0 0,1 0 0,-1 0 0,1 0 0,0 0 0,-1 0 0,1 0 0,0 0 0,-1 0 0,1 0 0,0 0 0,-1 0 15,1 0-15,0 0 0,-18-17 0,17 17 0,1 0 0,-18-18 0,17 18 0,1 0 0,0 0 0,-1 0 0,1-18 16,0 18-16,-18-17 0,17 17 0,-17-18 0,18 18 0,0 0 0,-1 0 0,-17-18 0,18 18 15,-1 0-15,-17-17 0,18 17 0,0 0 0,-18-18 0,17 18 16,-17-18-16,18 18 0,0 0 16,-18-17-16,0-1 15,17 18-15,-17-18 0,18 18 0,-18-17 16,0-1-16,0 1 0,18 17 0,-18-18 0,0 0 16,17 18-16,-17-17 0,18 17 0,-18-18 0,0 0 0,0 1 15,17 17-15,-17-18 0,18 18 0,-18-18 16,0 1-16,0-1 0,18 18 0,-1 0 15,-17-17-15,0-1 0,18 18 0,-18-18 0,0 1 0,0-1 16,0 0-16,0 1 0,0-1 16,0 0-16,0 1 0,0-1 0,18 18 15,-18-17-15,0-1 0,0 0 0,17 18 0,-17-17 0,0-1 16,0 0-16,0 1 0,0-1 0,18 0 16,-18 1-16,0-1 0,18 18 0,-18-18 0,0 1 0,17 17 15,-17-18-15,0 1 0,0-1 0,0 0 0,0 1 0,18 17 0,0-18 16,-18 0-16,0 1 0,0-1 0,0 0 0,0 1 15,0-1-15,17 1 0,-17-1 0,0 0 0,18 18 16,-18-17-16,0-1 0,17 18 0,-17-18 0,0 1 16,0-1-16,0 0 0,0 1 15,0-1-15,0 1 0,0-1 16,0 0-16,0 1 0,0-1 16,0 0-16,0 1 0,0-1 0,0 0 15,0 1-15,0-1 0,0 0 0,0 1 0,0-1 0,0 1 16,0-1-16,0 0 0,0 1 0,0-1 0,0 0 15,0 1-15,0-1 0,0 0 0,0 1 0,0-1 16,0 1-16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4" units="1/cm"/>
          <inkml:channelProperty channel="Y" name="resolution" value="46.95652" units="1/cm"/>
          <inkml:channelProperty channel="T" name="resolution" value="1" units="1/dev"/>
        </inkml:channelProperties>
      </inkml:inkSource>
      <inkml:timestamp xml:id="ts0" timeString="2020-04-06T00:34:41.936"/>
    </inkml:context>
    <inkml:brush xml:id="br0">
      <inkml:brushProperty name="width" value="0.05292" units="cm"/>
      <inkml:brushProperty name="height" value="0.05292" units="cm"/>
      <inkml:brushProperty name="color" value="#00B0F0"/>
    </inkml:brush>
    <inkml:brush xml:id="br1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16016 8767 0,'0'-18'16,"18"18"-16,-18-18 16,17 18-16,-17-17 15,0-1 1,0 0-16,0 1 16,-17-36-16,-89-141 31,88 194-31,-70-106 0,70 71 0,-17 17 0,18-17 0,-1 35 0,18-18 0,-18 0 0,1 1 0,-1-1 15,0 1-15,-17-19 0,17 19 0,18-1 0,-17 0 0,-1 18 0,18-17 0,-18-1 0,1 0 0,-1 18 0,18-17 0,-17-1 0,-1 18 0,0-18 16,18 1-16,-17-1 0,-1 18 0,-17-17 0,35-19 0,-18 36 0,-35-53 0,18 36 0,17 17 0,18-36 16,-53 19-16,36-1 0,-19-17 0,-16-18 0,16 53 0,19 0 0,17-18 15,-18 1-15,-17 17 0,35-18 0,-18 18 0,-17-18 0,35 1 0,-18 17 0,-17-18 0,17 1 0,-17-1 16,17 0-16,1 18 0,-19-17 0,19 17 0,-1-18 0,0 0 0,1 18 0,-1-17 0,1 17 16,-1 0-16,-17-36 0,35 19 0,-36 17 0,19-18 0,-1 0 0,0 18 0,1 0 0,-1 0 0,1-17 0,-54-18 15,53 17-15,1 18 0,-1-18 0,0 1 0,-17 17 0,17-18 0,1 0 0,-1 18 0,1-17 0,-1 17 0,0 0 0,1-18 0,-19 18 0,36-35 0,-17 35 0,-19 0 0,36-18 16,-35 18-16,18-35 0,-19 17 0,19 18 0,-19 0 0,36-17 0,-35-19 0,17 36 0,1 0 0,-1-17 0,1 17 0,-1-18 15,0 0-15,1 18 0,-1 0 0,18-17 0,-18 17 0,1-18 0,-1 18 0,18-17 0,-35 17 0,17 0 0,18-18 0,-18 18 0,1-18 16,-1 18-16,1 0 0,-1 0 0,0-17 0,1-1 0,-1 18 0,18-18 0,-18 18 0,1 0 0,-1 0 0,0 0 0,18-17 16,-17-1-16,-1 18 0,1 0 0,17-18 0,-18 18 0,0 0 0,1 0 0,17-17 0,-18 17 0,-17-18 0,17 0 15,0 18-15,1 0 0,-1-17 0,1 17 0,-1 0 0,0 0 0,1-18 0,-1 1 16,0 17-16,1-18 0,-1 18 0,0 0 0,1 0 0,-1 0 0,0-18 16,1 18-16,-1 0 0,1 0 0,-1 0 0,18-17 0,-18 17 0,1 0 0,-1 0 0,0 0 15,1 0-15,-1 0 0,0 0 0,1 0 0,-1 0 0,1 0 0,-1 0 0,0 0 0,1 0 0,-1 0 16,0 0-16,1 0 0,-19 0 0,19 0 0,-1 0 0,-17 0 0,17 0 0,1 0 0,-19 0 0,1 0 0,17 0 15,-17 0-15,0 0 0,0 0 0,17 0 0,-17 0 0,17 0 0,0 0 0,1 0 0,-19 0 0,1 0 0,0 0 16,17 0-16,1 0 0,-36 0 0,17 0 0,19 0 0,-18 0 0,-1 0 0,19 0 0,-19 0 0,-17 0 0,36 0 0,-19 0 0,19 0 0,-18 0 16,17 0-16,-17 0 0,17 0 0,0 0 0,1 0 0,-19 0 0,19 0 0,-1 17 0,-17-17 0,17 0 0,-35 0 0,0 0 0,1 0 0,-1 0 15,35 0-15,0 0 0,-35 0 0,36 0 0,-1 0 0,-17 0 0,17 0 0,-35 0 0,0 18 0,0 0 0,18-18 0,18 0 16,-19 17-16,19-17 0,-19 0 0,1 0 0,17 0 0,-34 18 0,-1-18 0,53 17 0,-53-17 0,0 0 0,35 18 0,0-18 0,-17 0 0,18 0 16,-19 18-16,1-18 0,17 0 0,1 0 0,-1 0 0,-35 17 0,36-17 0,-1 18 0,-17-18 0,-18 0 0,35 0 0,-17 0 0,17 18 0,-17-18 0,0 17 0,17-17 15,-17 0-15,-1 0 0,19 0 0,-36 18 0,35-18 0,-17 0 0,17 0 0,-17 18 0,17-18 0,-17 17 0,17-17 0,-17 0 0,0 0 0,0 0 0,-1 18 16,19-18-16,-19 18 0,19-18 0,-18 0 0,-1 17 0,1 1 0,17-18 0,-17 17 0,0 1 0,17-18 0,0 0 0,-17 0 0,-35 18 0,52-18 0,0 17 0,-17 1 15,0 0-15,17-1 0,-17-17 0,0 0 0,17 0 0,-17 0 0,-1 36 0,19-36 0,-18 17 0,-1-17 0,1 18 0,0-18 0,-1 17 0,19-17 16,-1 18-16,-17-18 0,17 18 0,-17-1 0,17-17 0,1 0 0,-19 0 0,19 18 0,-1 0 0,0-18 0,1 17 0,-18-17 0,17 0 0,0 18 0,1-18 16,-1 18-16,0-1 0,1-17 0,-1 0 0,0 0 0,1 18 0,-1-18 0,1 17 0,-1 1 0,0-18 0,1 0 0,-1 18 0,0-1 0,1-17 0,-1 18 0,0-18 15,1 0-15,-1 18 0,18-1 0,-35-17 0,17 18 0,1 0 0,-19-1 0,19 1 0,-1-18 0,-17 35 0,35-17 0,-18-18 0,0 0 0,1 35 16,17-17-16,-35-18 0,17 0 0,18 17 0,-18 19 0,1-36 0,-19 35 0,36-17 0,-35-18 0,35 17 0,-18 1 0,-17-1 0,35 1 16,-17 0-16,-1-1 0,0 1 0,18 0 0,-17-18 0,-1 17 0,0 1 0,18 0 0,-17-18 0,-1 17 0,0 18 0,1-35 0,17 18 0,-18 0 15,0-1-15,1 1 0,17 0 0,-18-1 0,1 1 0,17 0 0,-18-1 0,18 1 0,-18-18 0,1 18 0,17-1 0,-18-17 0,18 18 16,-18-1-16,1 1 0,-1 0 0,18-1 0,0 19 0,-35-36 0,17 17 0,18 19 0,-17-36 0,17 17 0,-18 1 0,0-1 15,18 1-15,-17 17 0,-1-35 0,18 18 0,-18 0 0,1 17 0,17-17 0,-18-18 0,18 17 0,-18 18 0,18-17 0,-17 0 0,-1-1 16,18 1-16,0 0 0,0-1 0,-17-17 0,-1 18 0,0 0 0,18-1 0,0 1 0,0 0 0,-17-1 0,-1 1 0,18-1 0,-18 1 16,18 0-16,0-1 0,-17 1 0,-1-18 0,18 18 0,0-1 0,-18 1 0,18 0 0,0-1 0,-17 1 0,17-1 0,0 1 15,-18-18-15,18 18 0,-18-1 0,18 1 0,-17 17 0,17-17 0,0 0 0,0-1 0,-18 1 0,18-1 0,-17 1 0,17 0 16,0-1-16,-18 1 0,18 0 0,0-1 0,0 1 0,0 0 0,0-1 0,0 1 0,0 0 0,-18-1 0,18 1 0,0 17 0,-17-17 0,17 17 16,0 0-16,0 1 0,0-1 0,0 0 0,0 0 0,0 18 0,-18-53 0,18 18 0,0 17 0,0-17 0,0 17 15,0-17-15,0 17 0,0 0 0,-18-35 0,18 53 0,0-17 0,0-1 0,-17-18 0,17 19 0,0-19 0,0 19 0,0-19 0,0 19 0,0-19 0,0 18 16,0-17-16,0 0 0,-18 17 0,18 0 0,0 1 0,0-1 0,0-18 0,0 19 0,0-1 0,0 0 0,0 1 0,0-1 15,0 0-15,0 0 0,-18-17 0,18 17 0,0-17 0,0 0 0,0 17 0,0-17 0,0 17 0,0-18 0,0 1 16,0 0-16,0-1 0,0 1 0,0 0 0,0-1 0,0 1 0,0 0 0,0-1 0,0 1 0,0-1 0,0 1 0,0 0 0,0-1 0,0 1 0,0 0 16,0-1-16,18-17 0,-18 36 0,0-19 0,0 1 0,0 17 0,18-35 0,-18 18 0,0-1 0,0 1 0,0 0 0,0-1 0,17 1 15,-17 0-15,0-1 0,0 1 0,0 0 0,0-1 0,0 1 0,0-1 0,0 1 0,0 0 0,0-1 0,18-17 0,-18 18 0,0 0 0,0-1 16,0 19-16,0-19 0,0 1 0,0-1 0,0 1 0,0 0 0,18-1 0,-18 1 0,0 0 0,0-1 16,0 1-16,0 0 0,0 17 0,0 0 0,0-17 0,17-1 0,-17 1 0,0 0 0,0-1 15,0 1-15,0 0 0,0-1 0,0 1 0,0 0 0,0-1 0,18 18 0,-18-17 0,18 0 0,-18-1 0,0 1 0,17 0 0,-17-1 16,0 1-16,0 17 0,0-17 0,0 17 0,0-17 0,18-18 0,-18 17 0,0 1 0,17 0 0,-17-1 0,0 1 0,0 0 0,0-1 0,0 1 15,0 0-15,0-1 0,18 1 0,-18-1 0,0 1 0,0 17 0,18-17 0,-18 17 0,17-17 0,-17 17 0,0-17 0,0-1 16,0 1-16,0 0 0,0-1 0,0 1 0,0 0 0,18-1 0,-18 1 0,0 17 0,18-35 0,-18 35 0,0-17 0,0 0 16,0-1-16,0 1 0,17-18 0,-17 18 0,0-1 0,0 1 0,0 0 0,0-1 0,0 1 0,0 0 15,0-1-15,0 1 0,18-1 0,-18 1 0,0 0 0,18-18 0,-18 17 16,0 19-16,0-19 0,17-17 0,-17 36 0,18-19 0,-18 1 0,18-18 0,-18 17 16,0 1-16,17-18 0,-17 35 0,18-17 0,-18 0 0,0-1 0,0 1 0,17-18 0,1 18 0,-18-1 0,18 1 15,-18-1-15,0 1 0,0 0 0,17-1 0,-17 1 0,18 0 0,-18-1 0,0 1 0,0 0 0,18-18 0,-18 35 16,0-17-16,17-18 0,-17 17 0,0 1 0,18-1 0,-18 1 0,18 0 0,-18-1 0,0 1 0,17-18 0,-17 18 15,0-1-15,18 1 0,-1-18 0,-17 35 0,0-17 0,18-18 0,0 0 0,-18 17 0,17 1 0,-17 0 16,0-1-16,18-17 0,0 18 0,-1 0 0,-17-1 0,0 1 0,18-18 0,-18 18 0,18-18 0,-18 17 0,17 1 16,1-1-16,-1 1 0,-17 0 0,18-18 0,0 17 0,-18 1 0,17 0 0,-17-1 0,18-17 0,0 0 0,-18 18 0,0 0 0,17-18 15,-17 17-15,18-17 0,-18 18 0,0 0 0,18-18 0,-18 17 0,17-17 0,1 18 0,-18-1 0,18 1 0,-1 0 0,-17-1 0,18-17 16,-18 18-16,17-18 0,-17 18 0,18-1 0,0 1 0,-1-18 0,-17 18 0,18-1 0,0-17 0,-18 18 0,17-1 16,1 1-16,0-18 0,-18 18 0,17-1 0,1-17 0,-18 18 0,17 0 0,1-1 0,0-17 0,-18 18 0,17-18 15,1 18-15,0-1 0,-1-17 0,1 18 0,0-18 0,-1 0 0,-17 17 0,0 1 0,18 0 0,-1-18 0,1 0 0,0 17 16,-1 1-16,1-18 0,0 0 0,-1 18 0,-17-1 0,18 1 0,17-18 0,-17 18 0,0-18 0,-1 17 0,-17 1 0,18-18 15,17 0-15,-35 18 0,18-18 0,-1 17 0,-17 1 0,36-18 0,-19 0 0,-17 17 0,18 1 0,17-18 0,-17 18 0,17-18 0,-35 17 0,18 1 0,-1-18 16,1 0-16,0 18 0,-1-18 0,1 17 0,0-17 0,-1 18 0,1-18 0,17 0 0,-17 18 0,-1-1 0,19 1 0,-19-1 0,19-17 0,-36 18 0,17-18 16,19 0-16,-19 18 0,18-1 0,-17 1 0,0-18 0,-1 0 0,19 18 0,-1-1 0,-17-17 0,-18 18 0,35-18 0,-18 0 15,19 18-15,-19-1 0,1-17 0,17 18 0,-17-18 0,17 0 0,-35 17 0,18-17 0,17 18 0,-17 0 0,17-18 0,-17 0 16,17 0-16,-35 17 0,35-17 0,-17 0 0,0 0 0,-1 18 0,1-18 0,17 18 0,-17-18 0,-1 0 0,19 0 0,-1 17 0,-17-17 0,34 18 16,-16-18-16,-19 0 0,19 18 0,-1-1 0,-17-17 0,17 0 0,18 0 0,0 0 0,-18 18 0,0-18 0,36 0 0,-18 18 0,-36-18 15,36 0-15,0 17 0,-35-17 0,35 0 0,-18 18 0,0-18 0,18 0 0,-18 0 0,1 17 0,17-17 0,-18 0 0,0 0 0,36 18 0,-18-18 0,35 0 16,-35 18-16,-18-18 0,0 0 0,18 0 0,-17 0 0,-1 0 0,0 0 0,18 0 0,-18 0 0,18 0 0,-35 0 0,17 17 0,18-17 0,-35 0 15,35 0-15,-18 0 0,0 0 0,0 0 0,1 0 0,-19 0 0,36 0 0,-35 0 0,17 0 0,0 0 0,1 0 0,17 0 0,-18 0 0,-17 0 0,17 0 0,-17 0 16,17 0-16,0 0 0,-17 0 0,17 0 0,-17 0 0,17 0 0,-17 0 0,-1 0 0,1 0 0,17 0 0,18 0 0,-35 0 0,17 0 0,0 0 16,-17 0-16,17 0 0,-17 0 0,17 0 0,-17 0 0,-1 0 0,1 0 0,0 0 0,-1-17 0,1 17 0,0 0 15,-1 0-15,1 0 0,-1-18 0,1 18 0,-18-18 0,18 18 0,-1 0 0,-17-17 0,36 17 0,-19-18 0,-17 1 0,18 17 0,0 0 16,-18-18-16,17 18 0,1-18 0,-1 18 0,-17-17 0,18 17 0,0-18 0,-1 0 0,1 18 0,-18-17 0,18-1 0,-1 18 16,1-18-16,-18 1 0,0-1 0,18 18 0,-1 0 0,1-18 0,-18 1 0,17 17 0,1-18 0,0-17 0,-1 35 0,1 0 15,-18-18-15,18 1 0,-1-1 0,1 18 0,0 0 0,-18-18 0,17 1 0,1 17 0,0-18 0,-1 18 0,-17-18 0,18 1 0,-1 17 0,1 0 16,-18-18-16,35 18 0,-17-17 0,-18-1 0,18 18 0,-1 0 0,1-18 0,0 1 0,-1 17 0,1 0 0,-1 0 0,1-18 15,0 18-15,-1-18 0,1 18 0,0-17 0,-1 17 0,1-18 0,0 18 0,-18-18 0,17 18 0,1 0 0,-1 0 0,-17-17 0,36 17 16,-36-18-16,17 18 0,1-17 0,0 17 0,-1 0 0,-17-18 0,18 18 0,0-18 0,-1 18 0,1-17 0,0 17 0,-1-18 16,1 0-16,-1 18 0,1-17 0,0 17 0,-18-18 0,17 18 0,1-18 0,-18 1 0,18-1 15,-1 18-15,1-18 0,-18 1 0,18 17 0,-1-35 0,-17 17 0,18 18 0,-1 0 0,1-18 0,-18-17 0,18 35 0,-1-18 16,1-17-16,0 17 0,-18-17 0,35 18 0,-35-19 0,18 36 0,-1-17 0,1-1 0,-18 0 0,17 1 0,1-19 16,17 19-16,-35-1 0,0 1 0,18-1 0,17 18 0,-35-18 0,0 1 0,18-1 0,17 0 0,-35 1 0,0-1 0,18 0 0,17 1 0,-17-19 0,-1 19 15,1-1-15,0 1 0,-1-1 0,1 0 0,-18 1 0,18 17 0,-1-36 0,1 36 0,-18-17 0,18 17 0,17-36 0,-35 19 0,17-1 16,19-17-16,-19 35 0,1-18 0,0-17 0,-1 35 0,1-18 0,0-17 0,-1 35 0,18-18 0,-17-17 0,0 18 15,-1-19-15,1 19 0,17-1 0,-35 0 0,18 1 0,0-1 0,-1 0 0,-17 1 0,18-1 0,0 18 0,-18-35 16,0 17-16,17 18 0,1 0 0,-18-17 0,17-19 0,1 19 0,0-1 0,-1 0 0,-17 1 0,0-1 0,36 0 0,-19-17 16,-17 18-16,18-1 0,0 18 0,-18-35 0,17 35 0,-17-18 0,0 0 0,18 1 0,-1-1 0,1 0 0,-18 1 0,18-1 15,-1 1-15,-17-1 0,0 0 0,0 1 0,18 17 0,-18-18 0,18 0 0,-18 1 0,17 17 0,-17-18 0,18 0 0,0 1 16,-18-19-16,17 36 0,-17-17 0,0-1 0,18 1 0,-18-1 0,17 0 0,-17 1 0,0-1 0,18 0 16,-18 1-16,0-1 0,18 18 0,-18-18 0,0 1 0,0-1 0,0 1 0,17-1 0,-17 0 0,0 1 0,18-1 0,-18 0 0,18 1 0,-18-1 15,0 0-15,0 1 0,0-1 0,0-17 0,17 0 0,-17 17 0,18 0 0,-18 1 0,0-1 0,0 0 0,18-17 0,-18 17 0,0 1 0,0-18 0,0 17 16,17 0-16,-17 1 0,0-1 0,0-17 0,18 35 0,-18-36 0,0 19 0,18-1 0,-18-17 0,0 17 0,0 1 0,0-19 0,0 19 0,0-1 0,0-17 15,17 17-15,-17-17 0,18 17 0,-18 1 0,0-1 0,0 0 0,17 1 0,-17-1 0,0 0 0,0 1 0,0-19 0,0 19 0,0-18 0,18 17 16,-18-17-16,18 17 0,-18-35 0,0 35 0,0-17 0,0 18 0,0-1 0,0 0 0,0 1 16,17-1-16,-17-17 0,0 17 0,0 0 0,0 1 0,18 17 0,-18-18 0,0 1 0,0-1 0,0-17 15,0 17-15,18 0 0,-18 1 0,0-1 0,0 0 0,0 1 0,0-1 0,0 0 0,0 1 0,0-18 0,0 17 0,0 0 16,0 1-16,0-1 0,0 0 0,0 1 0,0-1 0,0 0 0,0 1 0,17-1 0,-17 1 0,0-1 0,0 0 0,0 1 0,0-1 0,0-17 16,18 17-16,-18 0 0,0 1 0,0-1 0,0 1 0,0-1 0,0 0 0,0 1 0,18-19 0,-18 19 0,0-1 0,0-17 0,0 17 15,0-17-15,0 17 0,0 1 0,0-1 0,0 0 0,0 1 0,0-1 0,0 0 0,0 1 0,0-1 0,0 0 16,0-17-16,0 18 0,0-1 0,0 0 0,0 1 0,0-1 0,0-17 0,0 17 0,0 0 0,0 1 15,0-18-15,0 17 0,0-17 0,0 17 0,0 0 0,0 1 0,0-1 0,0 0 0,0 1 0,0-19 0,0 1 0,0 0 16,0 0-16,0 17 0,0 0 0,-18-17 0,18 17 0,-18-17 0,18 18 0,0-1 0,0-17 0,-17 17 0,17 0 0,0-17 0,0-18 0,0 36 16,-18-1-16,18 0 0,-18 1 0,18-19 0,-17 1 0,17 17 0,-18 1 0,18-1 0,0-17 0,0 17 0,0 1 0,0-19 0,-18 1 0,1 0 0,17 17 15,-18 0-15,18 1 0,0-18 0,-17 17 0,17 0 0,0 1 0,0-1 0,-18-17 0,18 17 0,-18 0 0,18 1 0,0-1 0,0 1 0,0-1 0,-17 0 16,17 1-16,-18-1 0,0 18 0,18-35 0,0 17 0,0-17 0,-17 35 0,-1-18 0,18 0 0,-18 1 0,18-1 0,0 1 0,0-1 0,-35 0 16,35 1-16,-18-19 0,1 36 0,17-17 0,-18-19 0,18 19 0,-17-1 0,17 1 0,-18-1 0,0 0 0,18 1 0,-17-19 0,-1 19 0,0-19 0,1 19 0,17-1 15,-36 1-15,36-19 0,-17 19 0,-1-1 0,1-17 0,-1-1 0,0 1 0,1 35 0,17-18 0,-36-17 0,36 18 0,-17-1 0,17 0 0,-36 1 16,19-1-16,17-17 0,-18 17 0,1 0 0,-1 1 0,18-1 0,-18 1 0,18-19 0,-35 36 0,35-35 0,-18 17 0,1 1 0,-1-1 0,0 0 0,18 1 0,-17-1 15,-1-17-15,0 35 0,18-18 0,-35 1 0,35-1 0,0 0 0,-17 18 0,17-17 0,-18-1 0,0 0 0,18 1 0,-17 17 0,-1-18 0,18 0 16,0 1-16,-53-1 0,53 1 0,0-1 0,-35 0 0,17 1 0,18-1 0,-35 18 16,17-18-16,18 1 0,0-1 0,-35 18 0,17 0 0,18-18 0,0 1 0,-35-1 0,17 18 0,1 0 0,-1-35 0,1 35 15,17-18-15,-18 18 0,0 0 0,-17-17 0,35-1 0,-18 18 0,1 0 0,-1 0 0,0-18 0,1 18 0,17-17 16,-18 17-16,0 0 0,18-18 0,-17 18 0,-1 0 0,18-18 0,-17 18 0,-1 0 0,0 0 16,18-17-16</inkml:trace>
  <inkml:trace contextRef="#ctx0" brushRef="#br0" timeOffset="1445.5567">8608 7761 0,'17'0'47,"-17"-18"-47,0 1 16,0-18-16,0 17 0,0-17 0,-17 35 15,17-53-15,-18 35 0,0-17 0,1 17 0,-1-17 0,1-36 0,-1 54 0,0-19 0,1 1 0,-1 17 0,0-34 0,1 16 0,17 1 16,-18 17-16,0-35 0,-17 18 0,18 0 0,17 0 0,-53-1 0,35-17 0,18 36 0,-159-265 0,124 246 0,17-17 16,-17 0-16,17 36 0,18-18 0,-35-18 0,17 17 0,-17 1 0,0-18 0,35 18 0,-194-283 0,141 213 15,0 52-15,53 35 0,-18 0 0,1-35 0,-1 1 0,-35 16 0,36-17 0,-160-405 16,142 387-16,17 18 0,-17 0 0,0 18 0,-1-36 0,19 19 0,-18 16 0,-1-34 0,36 52 0,-70-105 0,34 87 0,36 19 0,0-1 16,0-17-16,-17 0 0,-18 17 0,17-17 0,18 17 0,0 0 0,-18-17 0,-17 0 0,35 17 0,0-17 0,-53-36 15,53 54-15,0-1 0,0 0 0,-18 1 0,18-1 0,-17 18 0,17-18 0,0 1 0,0-1 0,0 1 16,-18-1-16,18 0 0,0 1 0,-18 17 0,1 0 0,17-18 0,0 0 15,0 1-15</inkml:trace>
  <inkml:trace contextRef="#ctx0" brushRef="#br0" timeOffset="14448.8762">25506 7020 0,'17'0'0,"1"0"16,0 0-16,-36 0 63,18-17-63,-18 17 15,1 0-15,-1 0 0,18-18 16,-17 18-16,-1 0 0,0 0 0,1 0 0,-1 0 0,0 0 15,1-18-15,-1 18 0,0 0 0,1 0 0,-1 0 0,-52-17 0,34 17 0,-52-18 0,70 18 0,-17 0 16,18 0-16,-19 0 0,-17 0 0,0 0 0,36 0 0,-18 0 0,-89-18 0,106 18 0,-17 0 0,-18-17 0,18 17 0,0 0 16,-1 0-16,-17 0 0,36 0 0,-36 0 0,18 0 0,17 0 0,-53 0 0,54 0 0,-89 0 0,53 0 0,35 0 0,-34 0 0,34 0 15,-17 0-15,-1 0 0,19 0 0,-36 0 0,17 0 0,-16 0 0,-1 0 0,35 0 0,-17 0 0,-159 0 16,141 0-16,35 0 0,-17 0 0,17 0 0,1 0 0,-19 0 0,19 0 0,-19 0 0,1 0 0,17 0 0,-70 0 0,71 0 0,-1 0 0,-17 0 16,17 0-16,-17 0 0,17 0 0,-17 0 0,17 0 0,1 0 0,-19 0 0,19 0 0,-1 0 0,-17 0 0,17 0 0,-35 0 0,18 0 0,17 0 15,1 0-15,-19 0 0,1 0 0,17 0 0,1 0 0,-1 0 0,1 0 0,-1 0 0,0 0 0,1 0 0,-1 0 0,-17 0 16,17 0-16,0 0 0,1 0 0,-1 0 0,1 0 0,-1 0 0,0 0 0,1 0 0,-1 0 0,0 0 15,1 0-15,-1 0 0,0 0 0,1 0 16,-1 0-16,1 0 0,-1 17 16,0-17-16,1 0 0,-1 0 0,18 18 0,-18-18 0,1 0 0,-1 0 15,0 0-15,18 18 0,-17-18 0,17 17 0,-18-17 0,0 0 0,18 18 0,-17-18 0,-1 0 0,18 18 0,-17-18 16,17 17-16,-18-17 0,0 0 0,-17 18 0,35 0 0,-18-1 0,-17-17 0,17 0 0,18 18 0,0-1 16,-35-17-16,18 18 0,-1-18 0,0 18 0,1-18 0,17 17 0,-36 1 0,19-18 0,17 18 0,-36-1 0,19 1 15,-1-18-15,1 0 0,17 18 0,-18-1 0,-17-17 0,17 18 0,0-18 0,1 17 0,-1-17 0,0 0 0,1 18 0,-19 0 0,36-1 0,-17-17 16,-18 0-16,17 18 0,-17-18 0,35 18 0,-36-1 0,19-17 0,-1 0 0,0 0 0,1 18 0,-1 0 0,-17-1 0,-18 1 0,35-18 15,1 0-15,-1 0 0,-17 18 0,17-1 0,-17-17 0,17 18 0,1-18 0,-19 0 0,19 17 0,-1 1 0,0-18 0,1 18 0,-19-18 0,19 0 0,-1 0 16,1 17-16,-1 1 0,0-18 0,-17 0 0,35 18 0,-35-18 0,17 0 0,-17 17 0,0 1 0,35 0 0,-18-18 0,-17 0 0,-1 0 16,36 17-16,-17 1 0,-1-18 0,0 0 0,1 0 0,-1 0 0,1 0 0,-1 17 0,0-17 0,18 18 0,-17-18 0,-1 18 15,0-18-15,1 0 0,-1 17 0,0 1 0,1-18 0,-1 0 16,18 18-16,-18-18 0,1 0 0,17 17 0,-18-17 0,1 0 0,17 18 0,-18-18 0,0 0 16,1 0-16,17 18 0,-18-18 0,0 17 0,1-17 0,-19 0 0,36 18 0,-35-1 15,35 1-15,-35-18 0,17 0 0,1 0 0,17 18 0,-18-18 0,0 17 0,1-17 0,-1 0 0,0 18 0,1-18 0,17 18 16,-35-1-16,17-17 0,0 0 0,1 18 0,-1-18 0,18 18 0,-35-18 0,35 17 0,-18-17 0,0 0 0,-17 18 0,17-18 0,18 18 0,-17-18 15,-1 0-15,1 17 0,17 1 0,-36-18 0,19 17 0,-1-17 0,0 0 0,1 0 0,-1 18 0,0-18 0,1 18 0,-1-1 0,1-17 0,-19 18 16,19-18-16,-19 35 0,19-35 0,-19 18 0,19-18 0,-1 18 0,-17-1 0,0 1 0,17-1 0,0-17 0,1 0 0,-1 18 0,0-18 16,1 18-16,-1-1 0,0-17 0,1 0 0,-1 18 0,1 0 0,-19-1 0,19-17 0,-19 18 0,19 0 0,-19-18 0,19 17 0,-1-17 15,1 18-15,-1-1 0,-17 1 0,17-18 0,0 18 0,1-18 0,-1 17 0,0-17 0,18 18 0,-17-18 0,-1 18 0,1-18 0,-19 0 16,36 17-16,-35 1 0,17-18 0,18 18 0,-17-18 0,-1 0 0,0 17 0,18 1 0,-35-18 0,17 18 0,1-18 0,-18 17 16,17 1-16,0-18 0,1 17 0,-1-17 0,0 18 0,18 0 0,-17-18 0,-1 0 0,0 17 0,1-17 0,17 18 0,-18-18 15,1 0-15,-1 18 0,0-1 0,1-17 0,17 18 0,-18-18 0,0 0 0,18 18 0,-17-1 0,-1-17 0,0 18 16,1-18-16,17 17 0,0 1 0,-18-18 0,1 0 0,-1 18 0,18-1 0,-18 1 0,1 0 15,17-1-15,-18 1 0,18 0 0,-18-18 0,1 17 0,17 1 0,0-1 0,-18-17 0,18 18 16,-18 17-16,18-17 0,0 0 0,-17-1 0,17 1 0,-18 0 0,0-18 0,18 17 0,0 1 0,0 0 16,0-1-16,0 1 0,-17-1 0,17 1 0,-18 0 0,1 17 0,17-17 0,0-1 0,0 1 0,0 17 15,-18-17-15,18 17 0,-18-17 0,18-1 0,-17 1 0,17 0 0,0-1 0,0 1 0,-18-18 0,18 18 0,0 17 0,-18-18 16,18 19-16,0-19 0,-17 1 0,17 0 0,0-1 0,-18 1 0,18 0 0,0-1 0,0 1 0,-18 0 0,18-1 16,0 1-16,0-1 0,0 19 0,0-19 0,0 1 0,0 0 0,0-1 0,0 1 0,0 0 0,18 17 0,-18-18 15,0 1-15,0 17 0,0 1 0,0-1 0,0-17 0,0 17 0,0 0 0,0-17 0,0 17 0,0-17 0,0 17 0,0-17 0,0-1 0,0 19 0,0-19 0,0 18 16,0-17-16,0 17 0,0-17 0,0 17 0,0-17 0,0 0 0,0-1 0,0 1 0,0 17 0,0-17 15,0 17-15,0-17 0,0-1 0,0 1 0,18 0 0,-18-1 0,0 1 0,0 17 0,0-17 0,0 17 0,0-17 16,0-1-16,0 1 0,0 0 0,0 17 0,0-17 0,0 17 0,17-18 0,-17 1 0,0 0 0,18 17 0,-18 0 16,0-17-16,0 0 0,0-1 0,0 1 0,0-1 0,0 1 0,0 0 0,0-1 0,0 1 0,0 0 15,0-1-15,0 1 0,0 0 0,0-1 0,0 1 0,0-1 0,0 19 0,0-19 0,18-17 0,-18 18 16,0 0-16,0-1 0,0 1 0,17-18 0,1 18 0,0-18 0,-1 17 0,-17 1 0,18-18 0,-1 18 0,1 17 0,0-18 16,-18 19-16,17-1 0,-17-17 0,18 35 0,-18-18 0,0-18 0,18 19 0,-18 17 0,0-36 0,17 19 0,-17-1 0,0 18 0,18-18 15,-18 0-15,0 1 0,0-19 0,0 1 0,0 0 0,0-1 0,0 18 0,18-35 0,-18 18 0,17 0 0,-17-1 0,0 1 0,0 0 0,0 17 16,0-17-16,0-1 0,0 1 0,18-1 0,-18 1 0,0 0 0,18-1 0,-18 19 0,17-19 0,-17 1 0,0 0 15,0-1-15,0 1 0,0-1 0,0 1 0,0 0 0,18-1 0,-18 1 0,0 0 0,0-1 0,17 1 0,-17 0 0,0-1 0,0 1 16,18-18-16,-18 18 0,0-1 0,0 1 0,0 17 0,18-17 0,-18-1 0,17 1 0,-17 0 0,0-1 16,0 1-16,0 0 0,0-1 0,0 1 0,18-1 0,-18 1 0,0 0 0,18-18 0,-18 17 0,17 19 15,-17-19-15,0 1 0,0 0 0,18-18 0,-18 17 0,18 1 0,-18-1 0,0 19 0,0-19 0,17 1 0,1 0 0,-1 17 16,-17-17-16,0-1 0,0 1 0,18-18 0,0 18 0,-18 17 0,17-35 0,-17 17 0,0 1 0,18-18 0,0 0 0,-18 35 0,35-17 16,-17-18-16,-1 18 0,1-18 0,17 17 0,-17-17 0,17 18 0,-17 0 0,-1-1 0,19-17 0,-1 18 0,0 17 0,-17-17 0,-1 17 0,19-17 0,-19 17 15,19 0-15,-36 0 0,35-17 0,-17 53 0,-1-36 0,1 0 0,-1-35 0,-17 53 0,18-35 0,17 17 0,-35-17 0,18 17 0,17-17 0,-17-18 0,-18 17 16,0 19-16,18-36 0,-1 17 0,1 1 0,-18-1 0,17 1 0,19 0 0,-36 17 0,17-35 0,1 18 0,-18-1 15,18 1-15,-18 0 0,17-18 0,1 17 0,-18 1 0,18-18 0,-18 17 0,17 1 0,-17 0 0,18-18 0,0 0 16,-18 17-16,0 1 0,17 0 0,-17-1 0,18-17 0,-1 0 0,-17 18 0,0 0 0,0-1 0,36 1 0,-36 0 0,17-1 0,19 18 16,-36-17-16,17-18 0,-17 18 0,18-1 0,17 1 0,-35 0 0,18-1 0,-18 1 0,35 0 0,-17-1 0,-1 1 0,19 17 15,-19-35-15,1 35 0,0-17 0,-1 0 0,1-1 0,17 1 0,-35 0 0,35-18 0,-17 17 0,0 1 0,-1-1 0,19-17 0,-19 36 0,1-19 0,0-17 16,-1 36-16,1-36 0,17 17 0,-17 1 0,17 0 0,-17-18 0,-1 17 0,19 1 0,-19 0 0,1-1 0,17-17 0,18 35 0,-18-17 0,1 0 0,-36-1 16,35-17-16,0 18 0,-17 0 0,17-1 0,0 1 0,-17 0 0,0-18 0,17 0 0,0 17 0,-17 1 0,17-1 0,0 1 0,-17-18 0,0 18 0,17-18 0,-17 17 15,34 1-15,-34-18 0,35 35 0,-35-35 0,17 18 0,0-18 0,-17 0 0,17 18 0,0-1 0,1-17 0,-1 18 0,0-1 0,1-17 0,-1 18 0,0 0 0,18-18 16,0 0-16,-35 0 0,34 17 0,-16 1 0,-19-18 0,19 0 0,-1 0 0,0 18 0,0-18 0,18 0 0,-35 0 0,17 0 0,18 17 15,-35-17-15,35 0 0,-36 0 0,36 0 0,18 0 0,-18 0 0,-18 0 0,18 0 0,0 0 0,-18 0 0,36 0 0,-36 0 0,-17 0 0,35 0 0,-18 0 0,18 0 16,0 0-16,0 0 0,-18 0 0,0 0 0,0 0 0,18 0 0,-17 0 0,17 0 0,-1 0 0,19 0 0,-53 0 0,35 0 0,17 0 0,-52 0 0,17 0 0,18 0 16,-18 0-16,1 0 0,16 0 0,-34 0 0,35 0 0,0 0 0,-35 0 0,34 0 0,-16 0 0,17 0 0,0 0 0,-18 0 0,0 0 0,18 0 0,35 0 15,-52 0-15,16 0 0,1 0 0,-17 0 0,17 0 0,-1 0 0,-16 0 0,34 0 0,-34 0 0,34 0 0,-52 0 0,52 0 0,1 0 0,-36 0 0,18 0 0,0 0 16,0 0-16,17 0 0,-17 0 0,-17 0 0,34 0 0,-17 0 0,18-17 0,-36 17 0,18 0 0,17 0 0,1 0 0,-36 0 0,53 0 0,-35 0 0,18 0 0,-36 0 16,18 0-16,0 0 0,0 0 0,18 0 0,-19-18 0,1 18 0,-17 0 0,34 0 0,-17 0 0,35-18 0,-52 18 0,34 0 0,-17 0 0,0-17 0,-18-1 15,18 18-15,18-18 0,-18 18 0,-36 0 0,36 0 0,0-17 0,-18 17 0,1-18 0,17 1 0,-36 17 0,19-18 0,-1 18 0,0 0 0,0-18 0,1 1 0,-19 17 16,19-18-16,-1 18 0,-18-18 0,1 18 0,35-17 0,-53-1 0,35 0 0,-17 18 0,0 0 0,-1-17 0,1 17 0,-1-35 0,1 35 0,0 0 0,-1-18 0,1 0 15,0 1-15,-1 17 0,1-18 0,-18 0 0,18 18 0,-1-17 0,1-1 0,-18 0 0,18 1 0,-18-1 0,17 18 0,-17-17 16,0-1-16,18 0 0,-1 18 0,-17-17 0,0-1 0,0 0 0,18 1 0,0-1 0,-18 0 0,17 1 0,-17-1 16,0-17-16,18 35 0,-18-35 0,0-1 0,18 36 0,-18-35 0,0 17 0,0 1 0,17-1 0,-17 0 0,0 1 0,0-1 0,0 1 15,18-1-15,-18 0 0,0-17 0,18 17 0,-18 1 0,0-19 0,0 1 0,0 18 0,0-19 0,0 19 0,0-1 0,0-17 0,0 17 0,17-17 16,-17-1-16,0 19 0,18-18 0,-18-1 0,0 19 0,17-19 0,-17 1 0,0 17 0,0-34 0,0 34 0,18-17 0,-18-18 0,0 35 0,18-17 0,-18 0 0,17-1 16,-17 19-16,0-36 0,0 35 0,0-17 0,0-1 0,18 19 0,-18-18 0,18-18 0,-1 35 0,-17-17 0,18-18 0,-18 18 0,0 17 0,18-35 0,-1 35 0,1-35 15,-18 36-15,0-18 0,0-1 0,17 1 0,1 0 0,0-1 0,-1-34 0,1 35 0,-18 17 0,0-17 0,0-1 0,18 19 0,-1-19 0,1-16 16,-18 34-16,18-17 0,-1-1 0,-17-17 0,18 1 0,0 34 0,-1-35 0,1 18 0,-18-18 0,17 35 0,-17-17 0,18-36 0,-18 36 0,18 0 15,-1-1-15,-17 19 0,18-36 0,-18 35 0,0-17 0,18 17 0,-18-17 0,17 0 0,1 17 0,-18-17 0,0-18 0,0 0 0,18 0 0,-18 35 16,0-17-16,0 18 0,17-19 0,-17 1 0,18 17 0,-18-17 0,0 0 0,0 0 0,0-1 0,17 1 0,-17 0 0,0-1 0,0 1 0,0 18 0,0-19 16,0 19-16,0-36 0,0 17 0,0 1 0,0 0 0,0 17 0,0-17 0,0-18 0,0 35 0,0-35 0,0 18 0,0 18 0,0-19 0,0 1 0,0 0 0,0-1 15,0 1-15,0 18 0,0-19 0,0 1 0,0 0 0,0 17 0,-17-35 0,17 18 0,0 0 0,-18-1 0,18-17 0,0 18 0,0 0 0,0-18 0,0 35 16,0-35-16,0 0 0,-17 36 0,17-36 0,0 0 0,-18 18 0,18-18 0,0 0 0,0 18 0,-18-18 0,18 0 0,0 17 0,-17-16 0,17-1 0,0-18 0,0 53 16,-18-34-16,18-19 0,0 53 0,-18-35 0,1 0 0,17-17 0,0 35 0,-18-18 0,18 0 0,-18 18 0,1-18 0,17 0 0,0 0 0,0 18 0,-18-18 0,1 17 15,-1 1-15,18-18 0,-18 0 0,1 18 0,-1 0 0,18-18 0,-18 17 0,1 1 0,17 0 0,-18-18 0,0 18 0,18-1 0,-35 1 0,17-18 0,18 36 16,-17-36-16,-1 17 0,1-17 0,-1 36 0,18-1 0,-18-17 0,1 17 0,-1-17 0,0 0 0,1 17 0,17-17 0,-36 0 0,19-1 0,17 19 0,-35-19 0,-1-17 15,19 18-15,-1 0 0,0 17 0,1 1 0,17-19 0,-18 19 0,0-1 0,1 0 0,17 1 0,-18 17 0,18-36 0,-17 19 0,-1 17 0,18-18 16,0-17-16,-18 35 0,1 0 0,-1-35 0,18 17 0,-18 0 0,1 1 0,-1 17 0,18-18 0,0 0 0,-18 1 0,1 17 0,17-18 16,0 1-16,-18 17 0,0-18 0,1-17 0,17 17 0,-35 0 0,17 1 0,0-19 0,1 36 0,-1-17 0,18-1 15,-18 1-15,1 17 0,17-18 0,-18 18 0,0-18 0,1 18 0,17-17 0,-18 17 0,18-18 0,-17 18 0,-1 0 0,0 0 16,1-35-16,-19 35 0,36-18 0,-53 0 0,1 18 0,52-17 0,-18-1 0,-17 18 0,-18-18 0,35 1 0,-17 17 16,17 0-16,0 0 0,-17-35 0,0 35 0,17-18 0,-35 18 0,36 0 0,-19 0 0,1 0 0,18-18 0,-19 18 0,-17 0 0,36 0 0,-36-17 0,18 17 0,17 0 15,-35-18-15,18 18 0,-1 0 0,1 0 0,-18-18 0,36 18 0,-36 0 0,17 0 0,1 0 0,0 0 0,0 0 0,-1-17 0,-17 17 0,36 0 0,-36 0 0,18 0 16,-1 0-16,1 0 0,-18 0 0,35 0 0,-17 0 0,-18 0 0,36 0 0,-36 0 0,-18 0 0,53 0 0,-17 0 0,-18 0 0,0 0 0,36 0 15,-36 0-15,35-18 0,-17 18 0,17 0 0,-17 0 0,17 0 0,1 0 0,-19 0 0,1 0 0,17 0 0,1 0 0,-18 0 0,17 0 0,-17 0 0,17 0 16,0 0-16,1 0 0,-1 0 0,-17 0 0,17 0 0,1 0 0,-1 0 0,0 0 0,1 0 0,-1 0 0,0 0 16,1 0-16</inkml:trace>
  <inkml:trace contextRef="#ctx0" brushRef="#br0" timeOffset="18056.6464">19138 3598 0,'0'18'16,"-17"0"-1,17-1-15,0 1 0,-18 17 0,18-17 0,-18-1 0,18 1 0,-17-18 0,17 35 0,0 1 0,-18-19 0,0 1 16,1 17-16,17 0 0,-18-17 0,0 0 0,1 17 0,-1 36 0,1-54 0,-1 1 0,0 17 0,1 0 0,-19 1 16,19-1-16,17-17 0,-18 17 0,-17 0 0,35-17 0,-18 17 0,-17 0 0,-18 54 0,35-72 0,1 18 0,-36-17 0,53 35 0,-53 0 15,53-35-15,-18-1 0,-17 36 0,17-35 0,1 17 0,-19-17 0,36 17 0,-35 0 0,-71 89 0,106-107 0,-35 19 0,17-1 16,-17-17-16,17-1 0,18 36 0,-35-53 0,17 53 0,1-35 0,-18 17 0,17 0 0,-17 0 0,-18 36 0,35-36 0,18 1 16,-35-36-16,17 35 0,18-17 0,-17-1 0,-1 1 0,0 17 0,1-17 0,-1 17 0,0-35 0,18 18 0,-17 17 0,-19 0 0,36-17 15,-17-18-15,-1 35 0,1-17 0,-1-1 0,18 1 0,-18-18 0,18 18 0,0-1 16,0-34 78,0-1-94,0 0 15,0 1-15,0-19 0</inkml:trace>
  <inkml:trace contextRef="#ctx0" brushRef="#br0" timeOffset="18544.0161">17604 4233 0,'0'0'0,"17"-17"47,1 17-32,0 0-15,-1 0 0,1 0 0,-18 17 16,17-17-16,1 0 0,0 36 0,-1-36 0,1 17 0,0 1 0,-1-18 0,1 18 0,0-1 0,-1 1 0,18-1 0,1 19 0,-19-19 16,36 19-16,-35-19 0,17 1 0,18 17 0,-35 0 0,52 1 0,-17-19 0,-17 1 0,34 53 0,1-36 0,-18-18 0,-18 19 0,18-1 0,17 0 0,-17 18 15,18-17-15,-18-1 0,17 18 0,1-36 0,-54 1 0,36 35 0,18-53 0,17 70 0,0-34 0,-17-1 0,193 88 0,-158-70 0,-35-17 0,-1-1 0,1 0 16,35 18-16,-36-35 0,36 52 0,-71-52 0,36 0 0,0 17 0,-1 0 0,36 0 0,-36-17 0,54 53 0,52-18 0,-105-18 0,-1-18 0,-17 1 0,18 17 16,-18-17-16,17 0 0,1-1 0,-53-17 0,17 18 0,35 0 0,-17-18 0,0 17 0,-17-17 0,16 18 0,1 0 0,0-1 0,-35-17 0,35 18 0,-36-18 15,19 0-15,34 17 0,-52-17 0,17 18 0,-17-18 0,17 0 0,-17 0 0,-18-18 31,0 1-31,0-1 16,-18 18-16,18-17 0,0-1 0,-17 0 0,17 1 0,-18 17 0,0-18 0,18 0 0,0 1 16,0-1-16,-17 18 0,17-18 0,-18 1 0,18-1 0,-18 18 0,18-18 0,0 1 0,-17 17 0,17-18 15,0 1-15,-18 17 0,18-18 0,0 0 0,-18 18 0,18-17 0</inkml:trace>
  <inkml:trace contextRef="#ctx0" brushRef="#br0" timeOffset="19245.6289">21167 5009 0,'0'0'0,"17"0"0,1 0 16,0-17-16,-1 17 0,-17-18 0,18 18 0,-1 0 15,1-17-15,0 17 0,-1 0 0,1 0 0,0 0 0,-1 0 0,1-18 0,0 18 0,-1 0 0,1 0 0,0 0 0,17-18 0,0 18 16,-17 0-16,-1 0 0,19-17 0,-19 17 0,1 0 0,17 0 0,-17-18 0,-1 18 0,19 0 0,-19-18 0,19 18 0,-1 0 0,0 0 0,-17 0 0,-1 0 15,36 0-15,-17-17 0,-19 17 0,19 0 0,-19 0 0,19 0 0,-19 0 0,1-18 0,17 18 0,0 0 0,-17 0 0,0-18 0,-1 18 0,36 0 16,-35 0-16,17 0 0,-17 0 0,-1 0 0,19 0 0,-1 0 0,-17 0 0,17 0 0,-18 0 0,1 0 0,0 0 0,-1 0 0,1 0 16,0 18-16,-1 0 0,1-18 0,0 0 0,-1 0 0,1 17 0,0 1 0,-1-18 0,1 18 0,-1-1 15,1 1-15,0-18 0,-18 18 0,17-1 0,1-17 0,0 18 0,-1-1 0,-17 1 0,36 0 0,-19-1 0,-17 1 0,18 0 0,17-1 0,-35 1 0,35 17 16,-17-35-16,0 35 0,-1-17 0,19 0 0,-36-1 0,35 19 0,0-19 0,-35 1 0,35 17 0,1 0 0,-1 1 0,-17-1 0,35-17 0,-36 17 0,1 0 16,-1-17-16,19 0 0,-19 17 0,1 0 0,17-17 0,-17-1 0,17 1 0,-17 17 0,-1 1 0,1-36 0,17 17 0,-17 18 0,0 1 0,-1-36 0,1 35 15,0-17-15,-1-18 0,1 35 0,-1-17 0,1 17 0,17-18 0,-17 1 0,-18 17 0,18-17 0,17-18 0,-35 18 0,0 17 0,18-35 0,17 18 16,-35-1-16,18 1 0,-18 17 0,35-17 0,-35-1 0,0 1 0,17-18 0,19 35 0,-36-17 0,0 0 0,17-1 15,1 1-15,0-18 0,-18 18 0,0-1 0,0 1 0,17-18 0,-17 17 0,0 1 16,18-18-16</inkml:trace>
  <inkml:trace contextRef="#ctx0" brushRef="#br0" timeOffset="19863.5394">24536 5256 0,'0'-17'0,"17"17"0,1 0 16,-18 17-1,0 1-15,0 0 0,0-1 0,0 19 0,0-1 0,0-18 16,-18 1-16,18 0 0,-17 17 0,17-17 0,0 17 0,-18 0 0,0-17 0,18 0 0,-17 17 0,17 0 0,-18 0 0,0 1 0,1-1 0,17 0 0,0 18 0,-18-53 16,1 53-16,-1-35 0,0 35 0,1 17 0,17-35 0,-18 1 0,0-1 0,18 0 0,-17 1 0,-19-1 0,19 18 0,17 0 0,-18-36 0,1 36 0,17-18 15,-18 18-15,0-35 0,1 35 0,-1-18 0,0 0 0,1 18 0,-1-17 0,18-1 0,-18-17 0,1 17 0,17 0 0,-18 18 0,1-35 0,-1 17 0,0-17 0,1 35 16,17-18-16,0-18 0,-36 1 0,36 17 0,-17 1 0,-1-19 0,18 19 0,-18-19 0,18 1 0,-17 17 0,17-17 0,-18-1 0,18 1 0,-18-18 0,18 35 0,0-17 16,-17 0-16,17-1 0,-18 1 0,1 0 0,17-1 15,0-34 16,0-1-15,0 0-16,0 1 0,0-1 0,0 0 0,0 1 0,0-1 0,0 0 0,0 1 0,0-1 0,0 0 0,0 1 16,0-1-16,0 1 0</inkml:trace>
  <inkml:trace contextRef="#ctx0" brushRef="#br0" timeOffset="20293.6951">24024 5592 0,'18'0'16,"-1"0"-16,1 0 15,0 17-15,17 18 0,-35-17 0,0 17 0,18-35 0,-1 18 0,-17 0 0,18-1 16,-18 1-16,35 0 0,-17-1 0,-18 1 0,17-1 0,19 1 0,-36 0 0,0-1 0,17 1 0,19 0 0,-19 17 0,1 0 0,17-35 0,-35 53 16,18-53-16,-1 18 0,36 52 0,-35-52 0,0 0 0,-1-1 0,1 1 0,0 0 0,-18-1 0,17-17 0,19 35 15,-36-17-15,17-18 0,-17 18 0,18-1 0,-1-17 0,-17 18 0,18 0 0,0-18 0,-18 17 0,17 1 16,1-18-16,0 0 0,-18 18 0,0-1 0,17-17 0,-17 18 0,18-18 0,-18 17 0,18-17 0,-1 18 0,1-18 0,-18 18 0,17-18 0,-17 17 15,18-17-15,-18 18 0,18-18 0,-1 0 0,-17 18 0,18-18 0,-18 17 0,18 1 0,-1-18 0,1 18 16,0-18-16,-1 17 0,1-17 0,-18 18 0,17-18 0,1 17 0,0-17 0,-1 18 0,1 0 16,0-18-16,-18 17 0,17 1 0,19 0 0,-19-1 0,1-17 0,0 0 0,-18 18 0,17-18 0,1 18 0,-1-1 0,1-17 0,0 0 0,-1 18 15,1-18-15,0 0 0,-18 18 0,17-18 0,1 17 0,0-17 0,-1 0 0,1 18 0,-1-1 0,1-17 0,17 18 0,-17 0 0,0-18 16,-1 0-16,-17 17 0,36 1 0,-19-18 0,1 0 0,-18 18 0,17-18 0,1 0 0</inkml:trace>
  <inkml:trace contextRef="#ctx0" brushRef="#br0" timeOffset="21093.9111">17145 4745 0,'0'0'0,"0"-18"16,0 1 15,0-1-16,0 0-15,-18 1 0,18-1 0,-17 18 0,-1 0 0,0 0 0,1-18 0,-18 1 16,17 17-16,18-18 0,-35 18 0,17 0 0,-17-18 0,17 18 0,-35-17 0,0-1 0,36 1 0,-36 17 0,17-18 0,-17 18 0,18 0 0,-18 0 16,-35-35-16,53 35 0,-18 0 0,0-18 0,-18 18 0,1-18 0,-1 18 0,18 0 0,0-17 0,-17 17 0,-18 0 0,17 0 0,-17 0 0,35-18 15,0 18-15,-35 0 0,17 0 0,-70 0 0,18 0 0,35 0 0,-1 0 0,1 0 0,0 0 0,17 0 0,-123 0 0,124 0 0,17 0 0,-35 0 0,0 18 16,17-1-16,-52 1 0,34-18 0,-16 18 0,34-18 0,-88 35 0,71-35 0,0 18 0,17-1 0,-35 18 0,-17-17 0,17 17 0,36-35 0,-1 18 0,-17 17 16,17-35-16,1 18 0,-1 0 0,18-1 0,-17 1 0,34-1 0,-17 1 0,-17 0 0,17-1 0,-35 19 0,35-19 0,-141 72 0,141-72 0,-18 1 0,54-18 15,-36 35-15,0-17 0,0-1 0,18 19 0,-1-19 0,-16 1 0,16 0 0,19-1 0,-19-17 0,1 18 0,17 17 0,1-35 0,-18 35 0,17-35 0,-17 18 16,17 0-16,0-18 0,1 17 0,17 1 0,-18 0 0,0-18 0,18 17 31</inkml:trace>
  <inkml:trace contextRef="#ctx0" brushRef="#br0" timeOffset="21482.7219">10530 3881 0,'0'-18'16,"0"36"0,0-1-16,0 1 0,0 17 15,0-17-15,0-1 0,-17 19 0,17-1 0,0 0 0,-18-17 0,18 17 0,-18 0 0,1-17 0,17 17 0,0 1 0,-53 69 16,53-69-16,-18-1 0,-17 18 0,35-18 0,-18 0 0,1 1 0,-19 17 0,19 0 0,-1-36 0,-70 142 0,70-106 0,1 0 16,-19-36-16,36 36 0,-35 0 0,0 0 0,17-35 0,-35 52 0,53-34 0,-35 17 0,0-1 0,17-34 0,-35 35 0,-17 88 0,17-88 0,35-18 0,-17-17 15,17 53-15,-17-54 0,0 54 0,-1-18 0,19-36 0,-1-17 0,0 36 0,1-1 0,-1-18 0,-17 1 0,0 17 0,35 1 0,-18-19 0,0-17 0,1 36 16,-19-19-16,36 1 0,-17 0 0,-1-1 0,0-17 0,18 18 0,0-1 0,-17-17 0,-1 0 0</inkml:trace>
  <inkml:trace contextRef="#ctx0" brushRef="#br0" timeOffset="21841.8982">8961 4798 0,'52'35'0,"-34"-17"0,0-1 0,-1 1 0,-17 0 0,18-1 0,0-17 15,-1 18-15,1 0 0,-18-1 0,0 1 0,35 17 0,-17-35 0,-18 35 0,17-17 0,1 0 0,0 17 0,-1-17 0,-17-1 0,36 18 0,-19-17 0,1 0 0,17 35 16,1-36-16,-19 19 0,1-36 0,17 52 0,-17-34 0,17 17 0,-17-17 0,-1 0 0,19 17 0,-1 0 0,0 1 0,0-1 0,-17-18 0,17 1 16,36 35-16,-71-18 0,53-17 0,-18 17 0,18-17 0,-35 35 0,17-36 0,0 19 0,18-19 0,-18 1 0,1 35 0,-1-36 0,0 19 0,18-19 15,-35 1-15,52 35 0,-17-18 0,-35-17 0,17-18 0,36 70 0,-36-70 0,18 36 0,-18-19 0,-17 1 0,35 17 0,-18-17 0,0 0 0,-17-1 0,35 1 16,-18-1-16,18 36 0,-18-53 0,36 36 0,-36-1 0,-17-35 0,17 0 0,-17 18 0,17-1 0,-17 1 0,-1-18 0,19 17 0,-19-17 16,18 18-16,-17-18 0,17 35 0,1-35 0,-1 0 0,-17 18 0,-1-18 0,1 0 0,-1 18 0,1-18 0,0 0 15,-18 17-15</inkml:trace>
  <inkml:trace contextRef="#ctx0" brushRef="#br1" timeOffset="75526.1942">14429 5345 0,'0'-18'46,"17"18"17,1 0-63,0 0 0,-1 0 16,1 0-16,-1 0 0,1 0 0,0 0 0,-1 0 0,1 0 15,0 0-15,-1 0 0,1 0 78,-18-18-78,18 18 0,-1 0 16,-17-17 140,18 17-156,-1 0 47,1 0-31,0 0-16,-1 0 0,1 0 15,0 0-15,-1 0 0,1 0 0,0 0 0,-1 0 16,1 0-16,-1 0 0,1 0 0,0 0 0,-1 0 0,1 0 16,0 0-16,-1 0 15,1 0 16,0 0-15,-1-18 0,1 18-16,0 0 0,-1 0 15,1 0 1,-1 0-16,1 0 0,0 0 16</inkml:trace>
  <inkml:trace contextRef="#ctx0" brushRef="#br1" timeOffset="76570.3292">13688 5168 0,'17'0'31,"-17"-17"-15,18-1-16,0 0 0,-18 1 16,53-89-1,-53 88-15,17 18 0,1-17 0,0 17 125,-1 17-125,1-17 16,-18 18-16,0-1 0,0 1 0,17-18 16,-17 18-16,0-1 0,18-17 0,-18 18 15,0 0-15,18-18 0,-18 17 0,17-17 0,-17 18 0,0 0 0,0-1 16,18-17-16,-18 18 0,0-1 0,0 1 0,0 0 15,0-1-15,0 1 0,18-18 0,-18 18 0,0-1 0,0 1 0,17-18 16,-17 18-16,0-1 16,18-17-1,-18 18 17,0-1-32,0 1 0,18-18 0,-18 18 0,0-1 15,0 1-15,0 0 0,0-1 0,17-17 0,-17 18 16,0 0-16,0-1 0,0 1 0,0 0 0,18-1 15,-18 1-15,0-1 0,0 1 0,17-18 16,-17 18-16,0-1 0,0 1 0,0 0 0,0-1 0,0 1 16,18-18-16,-18 18 0,0-1 0</inkml:trace>
  <inkml:trace contextRef="#ctx0" brushRef="#br1" timeOffset="77096.3054">14023 5786 0,'18'0'78,"-1"0"-78,-17-18 16,18 18-16,-1 0 125</inkml:trace>
  <inkml:trace contextRef="#ctx0" brushRef="#br1" timeOffset="77783.783">14023 5803 0</inkml:trace>
  <inkml:trace contextRef="#ctx0" brushRef="#br1" timeOffset="81414.7436">9278 8555 0,'0'-18'62,"18"18"-30,-18-17-32,17 17 0,1 0 0,-18-18 15,18 18-15,-18-18 0,17 18 0,1 0 0,-18-17 0,18 17 0,-1 0 0,1-18 0,-1 18 0,1-18 16,0 18-16,-1 0 0,1-17 0,0 17 0,-18-18 0,53 0 0,-36 18 0,1 0 0,-1-17 16,1 17-16,0 0 0,-18-18 0,17 18 0,1 0 0,0-17 0,-1 17 0,1 0 0,35-18 15,-18 0-15,-17 18 0,-1 0 0,1 0 0,0 0 0,-1-17 0,1 17 0,17 0 16,-17-18-16,0 18 0,-1 0 0,1 0 0,-1 0 0,1 0 0,0 0 15</inkml:trace>
  <inkml:trace contextRef="#ctx0" brushRef="#br1" timeOffset="82827.2408">8731 8449 0,'18'0'16,"0"0"-16,-36 18 47,0-1-31,18-34 62,-17 17-78,17-18 47,0 0-47,0 1 0,-18 17 15,18-18 16,18 18-31,-18-18 0,17 18 0,1 0 16,0 0-16,-1 0 0,1 0 16,-18-17 31,17 17-47,1 0 0,0 0 15,-1 0-15,1 0 16,-18 17-16,18-17 0,-18 18 0,17-18 0,1 0 15,-18 18-15,0-1 16,35 54 0,-35-53-16,0-1 15,0 1-15,18-18 0,-18 17 0,0 1 16,0 0-16,0-1 0,0 1 16,0 0-16,0-1 15,-18 36-15,1-35 0,-1 0 0,0-1 16,1-17-16,17 18 0,-18-18 0,0 0 0,18 17 0,-17 1 0,-1-18 0,0 0 0,18 18 15,-17-1-15,-1-17 0,1 18 0,-1-18 0,18 18 0,-18-18 0,18 17 0,-17-17 16,-1 0-16,18 18 47,-18-18-47,36 0 94,0 0-94,-1 0 15,-17 18-15,18-18 0,0 0 0,-1 0 0,1 0 0,-1 0 0,1 0 0,-18 17 0,18-17 0,-1 0 16,1 18-16,0-18 0,-1 17 0,1-17 0,17 0 0,-17 0 16,-18 18-16,17-18 0,1 0 0,-18 18 0,18-18 0,-1 0 46</inkml:trace>
  <inkml:trace contextRef="#ctx0" brushRef="#br1" timeOffset="83893.4115">7885 10813 0,'17'0'0,"-34"0"0,52 0 0,-18 0 16,1 0 15,0 0 63,-1 0-79</inkml:trace>
  <inkml:trace contextRef="#ctx0" brushRef="#br1" timeOffset="84519.5772">7990 10813 0,'-17'0'47,"-1"0"-31,18 17-16,-18-17 0,1 0 0,-1 0 0,1 0 0,-1 18 0,-17-18 0,17 0 0,-17 18 0,17-18 0,0 0 15,1 0-15,-1 0 0,-17 0 0,-18 0 0,18 0 0,-18 0 0,35 0 0,-17 0 0,-18 0 0,-18 0 0,18 0 0,18 0 16,0 0-16,-18 0 0,18-18 0,-89 18 0,71-18 0,18 18 0,0-17 0,-18 17 0,18 0 0,-36-18 0,53 18 0,-35-18 15,1 18-15,34 0 0,-35 0 0,-35-17 0,53 17 0,-212-18 0,194 0 0,17 18 0,19 0 0,-19-17 16,1 17-16,18 0 0,-36 0 0,53-18 0,-36 18 0,1-17 0,-71 17 0,71 0 0,17 0 0,1 0 16,-1-18-16,0 18 0,1 0 0,17-18 31,-18 18 16</inkml:trace>
  <inkml:trace contextRef="#ctx0" brushRef="#br1" timeOffset="85796.3">4269 10389 0,'17'0'31,"-17"-17"-31,18 17 16,-18-18-16,18 18 0,-18-18 0,17 18 0,1-17 0,-1-1 0,1 0 0,0 18 15,-1-35-15,1 35 0,0 0 0,-18-17 0,0-1 0,17 18 0,1 0 0,-18-18 0,18 1 0,-1 17 0,36-36 16,-35 19-16,-1 17 0,1-18 0,-18 0 0,35 18 0,-17-17 0,0 17 0,-1-18 0,1 1 0,-1 17 0,1-18 16,0 18-16,-1-18 0,1 1 0,0 17 0,-1 0 0,-17-18 0,18 18 0,0 0 0,-18-18 0,17 18 15,1 0-15,0 0 32,-1 0-17,1 53-15,-1-35 0,1 0 0,-18-1 16,18 1-16,-18-1 0,0 1 0,17-18 0,-17 18 0,18-1 0,-18 1 0,0 0 0,0-1 15,0 1-15,18 0 0,-1-1 0,-17 1 0,0-1 0,0 1 16,0 0-16,0-1 0,0 1 0,0 0 16,0-1-1,0 1-15,0 0 16,-17 17 0,-1-35-16,0 0 0,1 17 0,17 1 15,-18-18-15,0 0 0,18-18 141,0 1-141,18 17 78,0 0-62,-1 0-16,1 17 0,-18 1 0,0 0 15,18-18-15,-18 17 0,17-17 0,-17 18 0,0 0 16,18-1-16,-18 1 0,18-18 0,-18 18 0,0-1 15,0 1-15,0 0 0,17-18 0,-17 17 0,0 1 0,0-1 16,0 1-16,0 0 0,0-1 0,0 1 0,-17-18 16,17 18-16,0-1 0,0 1 0,-18 0 15,18-1-15,0 1 0,0-1 0,-18-17 16,18 18-16,-17-18 0,17 18 0,0-1 0,-18-17 16,0 18-16,1-18 0,17 18 0,-18-18 0,0 17 15,18 1-15,-17-18 0,-1 0 0,1 18 0,-1-18 0,0 0 0,18 17 0,-17 1 0,-1-18 0,0 0 16,1 17-16,-1-17 0,0 18 0,1-18 0,-1 18 0,0-18 0,1 0 0,-1 0 0,1 0 0,17 17 15,-18-17-15,0 0 0,1 0 0,17 18 0,-18-18 0,0 0 0,1 18 0,-1-18 0,0 0 0,1 0 16,-1 0 0,1 0-1,17-18-15,-18 0 16,0-35-16,1 53 0,17-17 0,0-1 0,-36-35 16,36 36-16,0-1 0,-17 18 0,17-18 0,0 1 0,0-1 0,0 0 0,-18 18 15,18-17-15,0-1 0,0 1 0,0-1 16,0 0-16</inkml:trace>
  <inkml:trace contextRef="#ctx0" brushRef="#br1" timeOffset="92334.091">20620 5327 0,'0'18'31,"0"-1"-15,0 1-16,0-1 0,0 1 15,0 0-15,17-18 0,-17 17 16,0 1-16,18-18 0,-18 18 0,0-1 0,0 1 0,0 0 16,18-1-16,-18 1 0,0 0 0,0-1 15,17-17-15,-17 18 0,0-1 0,18 1 0,-18 0 0,0-1 16,0 1-16,18-18 0,-18 18 0,0-1 0,0 1 16,17-18-16,-17 18 0,0-1 0,0 1 0,18-18 15,0 0-15,-18 17 0,17-17 16,-17 18-16,18-36 62,0 18-62,-18-17 0,17-1 0,1 18 0,-18-17 0,17-1 0,1 0 0,0 1 0,-18-19 0,35 19 0,-35-1 16,35-35-16,1 53 0,-36-17 0,17-19 0,18 19 0,-17-1 0,17-53 0,-17 36 0,17 17 0,-17-34 0,17 16 0,-35 1 0,35 17 0,1-35 0,-1 18 16,-17-18-16,35 18 0,-53 17 0,35-17 0,0-18 0,0 18 0,-17 0 0,17-18 0,-17 17 0,53-52 0,-36 53 0,0 0 0,-17-18 0,17 0 15,-17 35-15,-1-17 0,19 0 0,-1-1 0,0-52 0,-17 71 0,17-19 0,0 1 0,-17-18 0,0 35 0,17-52 0,-17 35 0,34-36 0,-52 53 16,36 1-16,-36-19 0,17 1 0,-17 18 0,18 17 0,0-36 0,-1 36 0,-17-17 0,0-19 0,18 36 0,-18-17 0,0-1 0,18 0 0,-18 36 62,0 0-46,0-1-16,0 1 16,0 0-1</inkml:trace>
  <inkml:trace contextRef="#ctx0" brushRef="#br1" timeOffset="104303.4799">8961 8290 0,'17'0'31,"-17"-17"-15,18 17-16,-1 0 15,1 0 17,0 0-17,-1 0 1,-17 17 0,0 1-16,18-18 0,0 18 15,-18-1-15,17 1 0,-17-1 0,0 1 0,0 0 0,0-1 16,18-17-16,-18 18 0,18-18 0,-18 18 0,17-18 62,1 0-62,-1-18 0,1 18 16,-18-18-16,18 1 0,-1 17 0,1-36 0,0 36 0,-18-17 0,17-18 0,1 17 0,0 0 0,-18 1 16,17-1-16,19 0 0,-36 1 0,17-1 0,1-17 0,-1 35 0,-17-18 0,18 18 0,-18-17 0,0-1 15,18 18-15,-1-18 0,-17 1 0,18 17 0,-18-18 0,0 0 0,18 18 16,-18-17-16,17 17 109</inkml:trace>
  <inkml:trace contextRef="#ctx0" brushRef="#br1" timeOffset="111709.5481">5715 10283 0,'0'-17'16,"0"-1"-16,0 1 0,0-1 0,0 0 16,0 1-16,0-1 0,-18 0 0,18-17 0,0 17 0,-17 1 15,-1 17-15,18-18 0,-18 1 0,18-1 0,-17 0 0,17 1 0,-53-36 0,35 17 16,1 36-16,17-17 0,-18 17 0,0 0 0,18-36 0,-17 19 0,-107-107 16,107 124-16,-1-17 0,0-1 0,-17 0 0,17-17 0,-70-18 15,88 36-15,-17 17 0,-1-18 0,0 18 0,1-18 0,-1 18 0,0-17 0,1-1 0,-1 0 0,0 18 0,-87-35 16,87 35-16,0-17 0,-35 17 15,36 0-15,-1-18 0,0 18 0,1 0 0,-1 0 0,1 0 0,-1 0 0,0 0 0,-35-18 16,36 18-16,-1 0 0,0 0 0,1 0 0,-1 0 0,1 0 16,-1 0-16,0 0 0,1 0 0,-1 0 0,0 0 15,1 0-15,-1 0 0,0 0 0,1 0 0,-1 0 16,1 0-16,-1 0 0,0 0 0,1 0 0,-1 0 0,0 0 16,1 0-16,17 18 0,-18-18 0,0 0 0,1 0 0,-1 18 0,0-18 0,1 0 0,-1 0 0,1 17 0,-1-17 15,0 18-15,1-18 0,-1 0 0,-17 17 0,17-17 0,0 18 0,1 0 0,-1-18 0,1 0 0,-1 0 0,0 0 0,1 17 16,-1 1-16,-17 0 0,17-18 0,-17 0 0,17 17 0,1-17 0,-19 18 0,36 0 0,-17-18 0,-1 0 0,18 17 0,-35-17 0,17 18 15,0-18-15,1 17 0,-1-17 0,0 36 0,-17-36 0,35 17 0,-35-17 0,17 36 0,1-36 0,-1 17 0,18 1 0,0 0 16,-35-18-16,17 17 0,18 1 0,-35-1 0,17-17 0,18 18 0,0 0 0,-17-18 0,-19 0 0,36 17 0,0 1 0,-17 0 0,-1-18 0,18 17 16,-18-17-16,18 18 0,-17-18 0,-1 18 0,18-1 0,0 1 0,-35 0 0,17-18 0,18 17 0,0 1 0,-17-1 0,-1 1 0,18 0 15,0-1-15,-18-17 0,18 18 0,0 0 0,-17-1 0,-1 1 0,18 0 0,0-1 0,0 1 0,-18-1 0,18 19 0,0-19 16,0 1-16,0 0 0,0-1 0,0 1 0,0 0 0,0-1 0,0 1 0,0-1 0,0 1 16,0 17-16,0-17 0,0 17 0,0-17 0,0 0 0,0-1 0,18-17 0,-18 18 0,0 0 0,18-1 15,-18 18-15,17-35 0,-17 18 0,0 0 0,0-1 0,0 1 0,18-18 0,-18 18 0,18-1 0,-18 1 0,0 0 0,0-1 16,17-17-16,-17 18 0,18-1 0,-18 1 0,0 0 0,0-1 0,17-17 0,-17 18 0,18 0 0,0-18 0,-18 17 15,0 1-15,17 0 0,1-1 0,0-17 0,-18 18 0,0-1 16,17-17-16,1 18 0,0-18 0,-18 18 0,17-1 0,1-17 0,-18 18 0,17-18 16,1 0-16,-18 18 0,18-1 0,-1 1 0,1-18 0,0 0 0,-18 18 0,17-18 0,1 0 0,-18 17 0,18-17 0,-1 0 15,1 18-15,-1-18 0,1 18 0,0-18 0,-1 17 0,1-17 0,0 0 0,-1 0 0,1 0 0,0 18 0,-1-1 16,1-17-16,0 0 0,-1 0 0,1 0 0,-1 0 0,1 0 0,0 0 0,-18 18 0,17-18 0,1 0 0,0 0 0,-1 18 16,19-18-16,-19 0 0,-17 17 0,35-17 0,-17 0 0,0 0 0,-1 0 0,1 0 0,0 0 0,-1 0 0,1 0 15,0 0-15,-1 0 0,18 0 0,-17 0 0,0 0 0,17 0 0,-17 0 0,-1 0 0,1 0 0,0 0 0,-1 0 0,1 0 0,0 0 16,-1 0-16,1 0 0,-1 0 0,19 0 0,-19 0 0,1 0 0,17 0 0,1 0 0,-19 0 0,18 0 15,-17 0-15,0 0 0,-1 0 0,1 0 0,0 0 0,-1 0 0,1 0 0,0 0 0,-1 0 0,1 0 0,-1 0 16,1 0-16,0-17 0,-1 17 0,1 0 0,0 0 16,-18-18 46,17 18-62,1 0 0,-18-18 0,0 1 0,18 17 0,-1-18 16,-17 1-16,18 17 0,-18-18 0,18 18 0,-1 0 15,-17-18-15,18 1 0,-1 17 0,-17-18 0,18 18 16,-18-18-16,18 18 0,-18-17 0,17 17 0,-17-18 0,0 0 0,18 18 0,0-17 16,-18-1-16,17 0 0,1 1 0,0-1 0,-18 1 15,17-1-15,1 18 0,-18-18 0,0 1 0,17 17 0,-17-18 0,18 18 0,-18-18 0,18 18 0,-18-17 16,0-1-16,17 0 0,1 18 0,-18-17 0,0-1 0,18 1 0,-1 17 16,-17-18-16,18 18 0,-18-18 0,0 1 0,0-1 0,18 0 15,-18 1-15,17-1 0,-17 0 0,0 1 0,0-1 0,18 18 0,-18-17 16,0-19-16,17 19 0,-17-1 0,0 0 0,0 1 0,0-1 0,0 0 0,18 1 15,0-1-15,-18 0 0,0 1 0,17 17 0,-17-18 0,0 1 0,0-1 0,0 0 0,0 1 0,18-1 0,0 0 0,-18 1 16,0-1-16,0 0 0,0 1 0,17-18 0,1 35 0,0-36 0,-18 19 0,0-1 0,0 0 0,0 1 0,0-1 0,17 0 0,-17 1 16,18-1-16,-18 1 0,18 17 0,-18-18 0,0 0 0,0 1 0,0-1 0,0 0 0,17 18 0,-17-17 0,0-1 0,18 18 15,-18-18-15,0 1 0,0-1 0,17 18 0,-17-18 0,0 1 0</inkml:trace>
  <inkml:trace contextRef="#ctx0" brushRef="#br1" timeOffset="129510.6998">15452 10513 0,'0'-18'31,"17"18"-16,-17-18-15,18 18 32,0 0-17,-18 18 1,17-18-16,1 0 0,-18 18 16,0-1-16,17-17 0,-17 18 0,18-18 0,-18 18 15,0-1-15,18-17 0,-18 18 0,0 0 16,17-18-16,1 35 15,-18-17-15,18-18 16,-1 0-16,1 0 16,0 0 15,-1 0-31,1-18 0,0 18 0,-18-18 16,17 18-16,-17-17 0,35-19 0,-17 19 0,0-1 0,-1 18 0,-17-18 0,18 1 0,0 17 0,-18-18 15,0 0-15,17 18 0,1-17 0,-18-1 0,18 1 0,-1-1 0,-17 0 0,18 18 0,-18-17 0,17-19 0,1 19 0,-18-1 0,18 0 16,-18 1-16,17 17 0,-17-18 0,18-17 0,0 35 0,-18-53 0,17 53 0,-17-18 0,18-17 0,0 35 0,-18-18 0,0-17 0,17 18 15,-17-1-15,18 0 0,-18 1 0,0-1 0,17 0 0,-17 1 0,0-1 0,0 0 0,18 1 0,0-1 0,-18 0 16,0 1-16,0-1 0,0 1 0,0-1 0,0 0 0,17 18 0,-17-17 0,18 17 16,-18-18-16</inkml:trace>
  <inkml:trace contextRef="#ctx0" brushRef="#br1" timeOffset="148459.3181">19226 10989 0,'-17'0'16,"-1"0"-16,0 0 16,1 0-16,-1 0 0,1 0 0,-1 0 0,-17 0 0,17 0 0,0 0 0,1 0 0,-1 0 15,0 0-15,1 0 0,-1 0 0,1 0 0,-1 0 0,0 0 0,1 0 0,-1 0 0,0 0 0,-35 0 0,18 0 16,17 0-16,1 0 0,-1 0 0,-17 0 0,17 0 0,1 0 0,-19 0 0,19 0 0,-19 0 0,19 18 15,-18-18-15,17 0 0,0 0 0,1 0 0,-1 0 0,-17 0 0,17 0 0,-17 17 0,0-17 0,17 0 0,0 0 0,1 0 0,-1 0 0,0 0 16,1 0-16,-1 0 0,-17 18 0,-1-18 0,1 0 0,0 0 0,17 0 0,-35 0 0,36 0 0,-19 0 0,1 0 16,18 0-16,-1 0 0,-17 0 0,-1 0 0,1 18 0,0-18 0,17 0 0,-17 17 0,17-17 0,1 0 0,-19 0 0,19 0 0,-36 0 15,35 18-15,-17-18 0,-36 0 0,54 0 0,-19 0 0,19 0 0,-1 0 0,0 17 0,-17-17 0,18 0 0,-1 0 0,-53 0 16,36 0-16,0 0 0,17 0 0,-17 0 0,0 0 0,17 0 0,0 0 16,1 0-16,-1 0 0,0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4" units="1/cm"/>
          <inkml:channelProperty channel="Y" name="resolution" value="46.95652" units="1/cm"/>
          <inkml:channelProperty channel="T" name="resolution" value="1" units="1/dev"/>
        </inkml:channelProperties>
      </inkml:inkSource>
      <inkml:timestamp xml:id="ts0" timeString="2020-04-06T00:37:57.066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4216 7814 0,'17'0'78,"1"0"-47,0 0-31,-1 0 0,1 0 16,0 0-16,-1 0 0,1 0 0,-1 0 0,19 0 0,-19 0 16,1 0-16,0 0 0,-1 0 0,-17 18 0,88-1 0,-52-17 0,-19 0 0,1 0 0,0 0 15,-1 0-15,1 0 0,17 0 0,0 0 0,-17 18 0,0-18 0,52 0 0,-34 18 0,-19-18 0,1 0 0,0 0 0,-1 0 16,1 0-16,-1 0 0,1 0 0,0 0 0,-1 0 0,1 0 0,0 0 0,17 0 0,-17 0 0,-1 0 0,1 0 0,-1 0 0,1 0 16,0 0-16,-1 0 0,19 0 0,-19 0 0,1 0 0,0 0 0,-1 0 0,1 0 0,-1 0 15,1 0-15,0 0 0,-1 0 0,1 0 0,0 0 16,-1 0-16,1 0 0,-18-18 15,18 18 32,-1 0-47,-17-18 16,0 1 0,18 17-16,0 0 0,-1 0 0,1 0 15,-1 0-15,-17-18 0,18 18 0,0-18 0,-1 18 0,1 0 16,0 0-16,-18-17 0,17 17 0,-17-18 0,18 18 0,0 0 0,-18-18 0,17 18 0,1 0 0,-18-17 15,17 17-15,1 0 0,-18-18 0,18 18 0,-1 0 0,1 0 16,-18-17-16</inkml:trace>
  <inkml:trace contextRef="#ctx0" brushRef="#br0" timeOffset="911.9481">5521 7444 0,'0'-18'16,"18"18"-16,-1 0 0,1 0 15,0 0-15,-1 0 16,1 0-16,-1 0 0,1 0 15,0 0-15,-1 0 0,1 0 0,0 0 16,-1 18-16,1-18 0,0 0 0,-1 17 16,1-17-16,-1 0 15,1 0-15,-18 18 0,18-18 0,-1 18 16,1-18-16,0 17 0,-1-17 16,1 0-16,-18 18 0,18-18 15,-1 0-15,-17 17 16,18-17-1,-1 0-15,-17 18 16,18-18-16,-18 18 16,18-18-16,-1 0 0,-17 17 15,18 1 48,-18 0-63,0-1 15,0 1-15,0 0 0,0-1 16,0 1-16,0-1 0,0 1 0,0 0 0,0-1 16,-18 1-16,18 0 0,-17-18 0,17 17 0,0 1 0,-18-18 15,18 18-15,0-1 0,-18-17 0,18 18 0,0-1 16,-17-17-16,17 18 0,0 0 16,0-1-16,-18-17 0,1 0 15,17 18-15,0 0 0,-18-18 0,18 17 0,0 1 16,-18 0-16,1-18 15,17 17-15</inkml:trace>
  <inkml:trace contextRef="#ctx0" brushRef="#br0" timeOffset="1789.7658">4233 9984 0,'0'-18'16,"18"18"15,0 0-15,-1 0-1,1 0-15,0 0 16,-1 0-16,1 0 0,229 18 15,35 17 1,-211-35-16,-1 0 0,-35 0 0,1 0 0,-19 0 0,19 0 0,-19 0 0,18 0 16,1 0-16,-19 0 0,1 0 0,0 0 0,17 0 0,0 0 0,-17 0 0,35 0 0,-18 0 0,-17 0 0,17 0 0,-17 0 0,-1 0 0,19 0 0,-19 0 15,18 0-15,-17 0 0,35 0 0,-35 0 0,-1 0 0,1 0 0,17 0 0,-17 0 0,-1 0 0,1 0 0,0 0 0,-1 0 16,1 0-16,0 0 0,-1 0 0,19 0 0,-19 0 0,1 0 0,-1 0 0,1 0 0,0 0 16,-18-18-16,17 18 0</inkml:trace>
  <inkml:trace contextRef="#ctx0" brushRef="#br0" timeOffset="2687.5728">5715 9772 0,'18'0'32,"-1"0"-17,1 0-15,0 0 16,-1 0-16,1 0 0,-1 0 0,1 0 0,0 0 15,-1 0-15,1 0 0,0 0 0,-1 0 0,1 0 0,0 0 0,-1 0 16,1 0-16,-1 0 0,-17 18 0,18-18 0,0 0 0,-1 0 0,1 0 16,0 0-16,-1 0 0,-17 17 15,18-17-15,0 0 16,-1 0 15,1 0-31,0 0 16,-18 18-1,17-18-15,-17 17 32,0 1-17,0 0 1,18-18 15,-18 17 0,0 1-15,-18 0-16,1-18 0,17 35 0,-18-17 0,-17-1 0,35 1 0,0 0 0,-18-18 0,0 17 16,18 1-16,-17-18 0,17 17 0,-53 36 0,53-35 0,-18-18 0,18 18 0,-18-1 0,18 1 15,-17-18-15,-1 0 0,18 18 0,0-1 0,-17-17 0,-1 53 0,0-53 0,1 18 0,-1-1 0,0 1 16,1 0-16,17-1 0,-18-17 0,18 18 16,-18-18-16</inkml:trace>
  <inkml:trace contextRef="#ctx0" brushRef="#br0" timeOffset="3822.2155">3334 12136 0,'17'0'46,"1"0"-30,0 0 0,176 0-1,-194-18 1,17 18-16,1 0 0,0 0 0,-1 0 0,1 0 0,0 0 0,-1 0 0,36 0 0,-18 0 0,-17 0 0,0 0 0,-1 0 0,1 0 16,0 0-16,-1 0 0,1 0 0,-1 0 0,19-18 0,-1 18 0,-17 0 0,17 0 0,35 0 0,-52 0 0,0 0 0,17 0 15,-17 0-15,17 0 0,-17 0 0,-1 0 0,19 18 0,-1-18 0,-18 0 0,19 0 0,34 0 0,-17 18 0,-35-18 0,17 0 0,-17 0 0,17 17 16,0-17-16,-17 0 0,17 18 0,0-18 0,-17 0 0,17 0 0,1 17 0,-19-17 0,19 0 0,-19 0 0,19 18 0,87-18 0,-105 0 15,17 0-15,-17 18 0,-1-18 0,18 0 0,1 0 0,-1 17 0,0-17 0,-17 0 0,0 0 0,140 0 16,-122 0-16,-19 0 0,1 0 0,17 0 0,-17 0 0,17 0 0,-17 0 16,-1 0-16,1 0 0,0 0 0,-1 0 0,1 0 0,0 0 0,-1 0 15,1 0-15,-18-17 0,17 17 0,1 0 0,0 0 16,-18-18-16,17 18 31,-17-18-15,18 18-16,0 0 31,-18-17 47</inkml:trace>
  <inkml:trace contextRef="#ctx0" brushRef="#br0" timeOffset="4825.9878">5450 12047 0,'18'0'47,"0"0"-32,-1 0-15,1 0 16,0 0-16,-1 0 0,1 0 16,0 0-16,-1 0 0,1 0 0,-1 0 0,1 0 0,0 0 0,-1 0 0,1 0 15,0 18-15,-1-18 0,1 0 0,0 0 0,-1 0 0,1 18 0,-1-18 0,1 0 0,0 0 16,-1 0-16,1 0 0,0 0 16,-1 0 46,1 0-62,0 0 16,-18 17 62,0 1-78,0 0 15,-18-18-15,18 17 0,0 1 0,-18-18 0,18 17 0,-17-17 16,17 18-16,0 0 0,-18-18 0,18 17 0,-18-17 0,1 18 0,-1-18 0,18 18 0,0-1 16,-18-17-16,1 0 0,17 18 0,0 0 0,0-1 0,-18-17 15,1 0-15,17 18 16,-18-1 0,0-17-16,18 18 0,-17-18 0,-1 0 281,0 0-266</inkml:trace>
  <inkml:trace contextRef="#ctx0" brushRef="#br0" timeOffset="9099.3488">4374 7461 0,'18'0'16,"0"0"-16,-1 0 47,19 0-47,-1 0 0,-17 0 15,-1 0-15,1 0 0,-1 0 0,1 18 0,17-18 0,1 0 0,-1 0 0,300 18 16,-300-18-16,71 0 0,-88 0 0,370 0 15,-318 0-15,1 0 0,-18 0 0,17 0 0,1 0 0,0 0 0,-19 0 0,37 0 0,-19 0 0,1324 0 16,-1324 0-16,18 0 0,18 0 0,18 0 0,299 0 16,-335 0-16,36 0 0,-36 0 0,18 0 0,-53 0 0,70 0 0,-35 0 0,1 0 0,-1 0 0,18 0 0,634 0 15,-669 0-15,17 0 0,-17 0 0,17 0 0,-35 0 0,35 0 0,-17 0 0,-1 0 0,18 0 0,18 0 0,300 0 16,-388 0-16,34 0 0,19-18 0,-18 18 0,0 0 0,0 0 0,-18 0 0,18 0 0,17 0 0,-52 0 0,264 0 16,-193 0-16,-72 0 0,36 0 0,-18-18 0,1 18 0,-1 0 0,-17 0 0,17 0 0,-18 0 0,195 0 15,-194 0-15,35 0 0,-36 0 0,19 0 0,-19 0 0,1 0 16,35 0-16,-36-17 0,1 17 0,0 0 0,-1-18 15,-17 0-15</inkml:trace>
  <inkml:trace contextRef="#ctx0" brushRef="#br0" timeOffset="10016.8298">4216 9772 0,'0'0'0,"17"0"15,1 0 16,0 0-31,-1 0 0,19-18 0,-19 18 0,1 0 0,17 0 0,-17 0 16,-1 0-16,1 0 0,0 0 0,35 0 0,-36 0 0,18 0 0,-17 0 0,17 0 0,1 0 0,-1 0 0,0 0 0,0 0 0,18 0 0,-17 0 0,17 0 0,-18-17 16,18 17-16,0 0 0,-18 0 0,36 0 0,-19-18 0,1 18 0,0 0 0,0-18 0,71 1 0,-71 17 0,0 0 0,17 0 0,1-18 0,-18 18 0,17-18 0,1 18 15,-1 0-15,-17-17 0,18 17 0,-1-18 0,1 18 0,17-17 0,-17-1 0,-19 18 0,19 0 0,0-18 0,-1 1 0,18 17 0,-17 0 0,-1-18 0,19 18 16,-19 0-16,54-18 0,-36 18 0,-18-17 0,36-1 0,-53 18 0,18-18 0,17 18 0,-18 0 0,1-17 0,0 17 0,-1 0 0,-17-18 0,53 18 0,-53-17 0,17 17 16,1 0-16,-1 0 0,-17 0 0,36-18 0,-19 18 0,1 0 0,-1 0 0,1-18 0,-18 18 0,17-17 0,18 17 0,-17 0 0,0 0 0,-19 0 0,19 0 15,70 0-15,-88 0 0,0-18 0,-18 18 0,36 0 0,-36 0 0,36 0 0,-18 0 0,-18 0 0,18 0 0,17 0 0,-34 0 0,17 0 0,-1 0 0,1 0 16,18 0-16,-53 0 0,17 0 0,35 0 0,-34 0 0,-19 0 0,54 0 0,-36 0 0,0 0 0,18 0 0,-35 0 0,53 0 0,-19 0 0,-34 0 0,35 0 0,-35 0 15,17 0-15,0 0 0,-17 0 0,17 0 0,18 0 0,-35 0 0,17 0 0,-17 0 0,17 18 0,-18-18 0,1 0 0,0 0 0,17 0 0,-17 0 0,-1 0 16,1 17-16,0-17 0,-1 0 0,1 0 0,0 0 0,-1 0 0,1 0 0,-1 0 0,1 0 0</inkml:trace>
  <inkml:trace contextRef="#ctx0" brushRef="#br0" timeOffset="10202.458">11589 9296 0,'53'0'15,"-36"0"1,1 0-16,0 0 0,-1 0 0,1 0 0,-1 0 0,1 0 0,0 0 0,-1 0 0,1 0 0,0 0 0,-1 0 0,1 0 0,17 0 15,-17 0-15</inkml:trace>
  <inkml:trace contextRef="#ctx0" brushRef="#br0" timeOffset="11403.8421">3475 12047 0,'35'-17'15,"-17"17"1,-1 0-16,1 0 16,0 0-16,-1 0 0,-17-18 0,18 18 0,0 0 15,-1 0-15,1 0 0,0 0 0,17 0 0,-18 0 0,1 0 0,0 0 0,-1 0 0,19-18 0,-1 18 0,0 0 0,0 0 16,54 0-16,-36 0 0,-36 0 0,18 0 0,1-17 0,-19 17 0,36 0 0,-35 0 0,35 0 0,-18 0 0,0 0 0,54-18 16,-72 18-16,36 0 0,0 0 0,-18 0 0,18 0 0,0-17 0,0 17 0,0 0 0,-18 0 0,18-18 0,0 18 0,-18 0 0,36 0 0,-18-35 15,88 35-15,-88-18 0,17 18 0,-17-18 0,18 18 0,0-17 0,-19 17 0,1 0 0,18-18 0,-18 18 0,17-18 0,36 1 0,-53 17 0,53-18 16,-53 18-16,17 0 0,89-18 0,-88 18 0,17-17 0,35-1 0,-34 18 0,-1-17 0,176 17 0,-140-18 0,-18 18 0,17-35 0,-17 35 0,53-18 0,-36 0 15,1 18-15,17-17 0,141-19 0,-194 36 0,53 0 0,-17-17 0,35 17 0,-18 0 0,17-18 0,-105 18 0,124-17 0,-71 17 0,158-18 0,-87 18 0,-54-35 16,36 35-16,-18 0 0,18 0 0,-18-18 0,-71 18 0,71-18 0,0 18 0,18 0 0,-35-17 0,158 17 0,-123 0 0,158-18 0,-246 0 0,105 18 16,-52-35-16,17 35 0,-18-17 0,36 17 0,-18-18 0,-53 18 0,36 0 0,-1 0 0,18-18 0,142 1 0,-195 17 0,53 0 0,-18 0 0,177 0 0,-282 0 15,105 0-15,18 0 0,-17 0 0,-1 0 0,-17 0 0,-35 0 0,70 0 0,-53 0 0,0 0 0,265 0 0,-318 0 0,71 0 0,-18 0 0,-17 0 16,35 0-16,-18 0 0,35 0 0,-34 0 0,-19 0 0,18 0 0,106 0 0,-123 0 0,-1 0 0,1 0 0,-18 0 0,0 0 0,0 0 0,-18 0 16,36 0-16,-19 0 0,-16 0 0,-1 0 0,18 0 0,0 0 0,-35 0 0,52 17 0,-35-17 0,-17 18 0,17-18 0,-17 0 0,17 0 15,-17 0-15,-1 18 0,1-18 0,0 0 0,-36 0 47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4" units="1/cm"/>
          <inkml:channelProperty channel="Y" name="resolution" value="46.95652" units="1/cm"/>
          <inkml:channelProperty channel="T" name="resolution" value="1" units="1/dev"/>
        </inkml:channelProperties>
      </inkml:inkSource>
      <inkml:timestamp xml:id="ts0" timeString="2020-04-06T00:38:31.006"/>
    </inkml:context>
    <inkml:brush xml:id="br0">
      <inkml:brushProperty name="width" value="0.05292" units="cm"/>
      <inkml:brushProperty name="height" value="0.05292" units="cm"/>
      <inkml:brushProperty name="color" value="#C00000"/>
    </inkml:brush>
    <inkml:brush xml:id="br1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3475 7708 0,'17'0'79,"19"0"-64,317-53 1,-177 53-16,-123 0 15,-36 0-15,19-17 0,17 17 0,458-53 16,-458 53-16,-18-18 0,1 18 0,193-18 0,-176 18 0,-35-17 0,34 17 0,-34 0 0,17 0 0,1 0 16,-19-18-16,19 18 0,16 0 0,1 0 0,159-35 15,-194 35-15,-18-18 0,35 18 0,-17 0 0,-1-17 0,19 17 0,-19 0 0,1 0 0,-1 0 16,1 0-16,0 0 0,-1 0 47,1 0-47,0-18 0,-1 18 15,1 0-15,0 0 0,-1 0 0,1 0 16,-1 0-16,1 0 0,0 0 0,-1-18 16,1 18-16,0-17 0,-18-1 15</inkml:trace>
  <inkml:trace contextRef="#ctx0" brushRef="#br0" timeOffset="1512.5107">5203 7267 0,'18'0'32,"0"0"-17,-1 0-15,1 0 0,0 0 16,-1 0-16,1 0 0,0 0 0,-1 0 0,1 0 16,-1 0-16,1 0 0,0 0 0,-1 0 0,1 0 0,0 0 15,-18 18-15,17-18 0,1 0 0,0 0 0,-1 0 0,1 0 0,0 0 0,-18 17 16,17-17-16,1 0 0,-1 0 0,1 0 0,0 18 15,-1-18 17,1 0-32,0 18 15,-1-18 1,1 0-16,0 0 0,-1 0 0,1 0 0,-18 17 16,17-17-16,1 0 0,0 0 0,-18 18 0,17-18 0,1 0 15,0 0-15,-1 0 0,1 18 0,0-18 16,-1 0-16,1 0 0,-18 17 0,17-17 0,1 0 15,0 0-15,-1 0 0,1 0 79,0 0 14,-18 18 32,-18-18-125,18 18 0,-18-18 0,18 17 0,-70 36 16,70-35-16,0-1 0,-18-17 0,1 18 0,17 0 0,-18-18 0,18 17 0,0 1 0,-18-18 0,18 18 0,-17-18 0,17 17 0,0 1 16,-18-18-16,0 18 0,18-1 0,-17-17 0,17 18 0,0-1 0,-18-17 0,18 18 0,-18-18 0,18 18 15,0-1-15,-17-17 0,17 18 0,-18-18 0,1 18 0</inkml:trace>
  <inkml:trace contextRef="#ctx0" brushRef="#br0" timeOffset="3311.9762">3122 10107 0,'18'0'94,"-1"0"-94,1 0 0,0 0 15,-18-18-15,17 18 0,160-35 16,-160 35-16,1 0 0,105-35 0,-87 35 0,-19 0 0,19 0 0,-19 0 16,1 0-16,17 0 0,-35-18 0,35 18 0,283-35 15,-283 17-15,124 1 0,-141 17 0,17 0 0,-17 0 0,17 0 0,-18 0 0,19-18 16,-1 18-16,0 0 0,-17 0 0,35 0 0,-36 0 0,213 0 0,-213 0 0,19 0 16,17 0-16,0 0 0,-36 0 0,18 0 0,-17 0 0,17 0 0,1 0 0,122 0 0,-105 0 0,0 0 15,-18 0-15,-17 0 0,17 0 0,-17 18 0,0-18 0,35 0 0,-53 17 0,53-17 0,17 18 0,-52-18 0,17 0 0,18 18 16,-18-18-16,-17 0 0,-1 17 0,36-17 0,0 0 0,-35 18 0,0-18 0,17 0 0,71 18 15,-71-18-15,-17 0 0,-1 0 0,1 0 0,17 0 0,-17 0 0,-1 0 0,1 0 16,0 0-16,-1 0 0,1 0 0,0 0 0,-1 0 78,1 0-62,-18-18-16</inkml:trace>
  <inkml:trace contextRef="#ctx0" brushRef="#br0" timeOffset="4240.4982">5627 9543 0,'35'0'31,"-17"0"-15,-1 0-16,1 0 0,0 0 16,-1 0-16,1 0 15,0 0-15,-18 17 0,17-17 0,1 0 0,-18 18 0,17-18 0,1 18 16,0-18-16,-18 17 0,17-17 0,1 0 0,0 18 0,-1-18 0,1 17 0,0-17 0,-1 0 0,-17 18 0,18 0 15,-1-18-15,1 17 0,0-17 0,-1 0 0,-17 18 0,18-18 0,0 18 0,-1-18 16,1 0-16,0 17 0,-1-17 0,-17 18 16,18-18 31,0 0-47,-1 0 15,-17 18-15,18-18 16,-1 0-1,-17 17-15,0 1 16,18-18-16,-18 17 16,0 1-16,0 0 0,0-1 15,18-17-15,-18 18 0,17-18 0,-17 18 0,0-1 16,18-17-16,-18 18 16,-18-18 77,1 0-93,17 18 0,0-1 0,-18-17 0,0 0 0,18 18 16,-17-18-16,-1 0 0,18 18 0,-17-18 0,-1 0 0,0 17 0,18 1 0,0-1 0,-17-17 0,-1 0 0,0 18 0,1 0 16,-1-1-16,0 1 0,18 0 0,-17-18 0,-1 17 0,0 1 0,18 0 0,-17-18 15,-1 0-15,18 17 0,0 1 0,-17-18 0,-1 0 47,18 17-47,-18-17 16,-35 53-1</inkml:trace>
  <inkml:trace contextRef="#ctx0" brushRef="#br0" timeOffset="5378.5414">3810 12312 0,'18'0'0,"-1"0"16,1 0 15,0 0-15,-18-18 0,17 18-16,1 0 0,-1 0 0,1-17 15,0 17-15,-1-18 0,1 18 0,0 0 0,-1 0 0,19-18 0,-19 1 0,18 17 0,-35-18 0,36 18 0,-19 0 0,1 0 16,0-18-16,-1 18 0,1-17 0,0 17 0,17-18 0,-17 18 0,-1 0 0,18 0 0,1 0 0,-19-17 0,19-1 0,-1 18 0,-35-18 0,53 18 0,-36-17 0,19 17 15,-1 0-15,-17 0 0,17-18 0,0 18 0,0-18 0,1 18 0,-1 0 0,0 0 0,1-17 0,17 17 0,-36-18 0,36 18 0,-18-18 0,-17 18 0,17 0 16,18 0-16,-35-17 0,35-1 0,-36 18 0,19 0 0,-19 0 0,19 0 0,-19 0 0,18-17 0,-17 17 0,35 0 0,-53-18 0,35 18 0,1-18 0,17 18 16,264-70 15,-282 52-31,-17 0 16,0 18-16,-1 0 0,-17-17 15,18 17-15,-1-18 0,1 18 63,0 0-48</inkml:trace>
  <inkml:trace contextRef="#ctx0" brushRef="#br0" timeOffset="6140.1213">5274 11765 0,'18'0'16,"-1"0"-1,1 0 1,0 0-16,-1 0 15,1 0-15,-1 0 0,1 0 0,0 0 16,-1 0-16,1 0 0,0 0 0,-1 0 0,1 0 0,17 0 0,1 18 0,-19-18 16,1 0-16,-1 0 0,1 17 0,0-17 0,-1 0 0,1 0 0,0 0 0,-1 0 0,1 0 0,0 0 0,-1 0 0,1 0 0,-1 0 15,1 0-15,0 0 0,-1 0 0,1 0 0,0 18 0,-1-18 0,1 0 0,0 0 0,-1 0 0,1 18 0,-1-18 16,1 0-16,0 0 0,-1 0 0,1 0 0,0 0 0,-1 0 0,1 0 0,-18 17 16,18-17-16,-1 0 0,1 0 0,0 0 15,-1 0-15,1 0 0,-1 0 0,1 0 16,0 0-16,-36 0 109,0 0-93,1 36-16,-1-36 0,1 17 0,-1-17 0,18 18 0,-18 0 0,-17-18 15,35 17-15,0 1 0,-18-18 0,18 17 0,-17 1 0,-1-18 0,18 18 0,-18-1 0,1 1 0,-1 0 16,18-1-16,-18-17 0,18 18 0,0 0 0,-17-18 0,-1 17 0,1 1 0,17-1 0,-18-17 0,18 18 0,-18-18 0,18 18 16,0-1-16,-17-17 0,-1 0 0,18 18 0,0 0 0,-18-18 0,1 0 0,17 17 15,-18-17-15,0 0 78</inkml:trace>
  <inkml:trace contextRef="#ctx0" brushRef="#br0" timeOffset="7479.8428">5115 11712 0,'0'-17'94,"0"-1"-78,0 0-16,0 1 15,0-19-15,0 19 0,0-1 0,0 0 0,0 1 0,-17-89 16,17 71-16,0 17 0,-18 0 0,18 1 0,0-1 0,0-17 0,-18 17 0,18-17 0,0 0 0,-35-124 16,35 124-16,0 17 0,-18-35 0,1 18 0,-1-18 0,18 18 0,0-1 0,-35-17 0,17 18 0,18-18 0,-123-317 15,52 176-15,71 141 0,-17 0 0,-1 18 0,0-18 0,18-18 0,-17 54 0,-107-319 16,124 301-16,-17-18 0,-1-35 0,-17 17 0,17 19 0,18-1 0,-18 0 0,1 17 0,-1-16 0,-88-231 16,106 248-16,-17-18 0,-1 0 0,0 0 0,18 18 0,-35-18 0,17 0 0,18 18 0,-17-18 0,-1 0 0,0 0 15,-52-229-15,52 247 0,18-1 0,-35-34 0,35 17 0,-18 0 0,1-18 0,-1 36 0,0-18 0,18 18 0,-17-36 16,17 54-16,-71-336 0,71 318 0,0-1 0,0 19 0,0-54 0,-17 36 0,-1 0 0,18-18 0,-18 17 15,18-16-15,-17-178 0,17 195 0,0 17 0,0-35 0,-18 18 0,18 18 0,0-1 0,0 0 16,0-17-16,0 0 0,0 17 0,-18-141 0,18 142 0,0-36 0,0 35 0,0 0 0,0 1 16,-17-212-1,17 211-15,0 0 0,-18 18 0,18-53 0,0 36 16,0-1-16,0 0 0,0 1 0</inkml:trace>
  <inkml:trace contextRef="#ctx0" brushRef="#br0" timeOffset="8062.6896">3387 5874 0,'17'0'47,"1"0"-47,17-53 16,-35 35-16,18 1 16,-18-19-16,17 19 0,-17-1 0,0 0 0,0 1 0,18-1 0,-18 0 15,0 1-15,0-1 0,0 1 0,0-1 0,0 0 0,0 1 0,0-1 0,0 0 0,0 1 16,0-1-16,18 0 0,-18 1 0,0-1 0,0 0 0,0 1 0,0-1 15,0 1-15,17 17 79,1 17-64,0-17-15,-18 18 0,17-18 16,-17 17-16,0 1 0,18-18 0,-18 18 0,18-1 0,-18 1 0,17 17 0,1-35 0,0 36 0,-18-19 0,17-17 0,-17 18 15,18 17-15,-1-17 0,-17-1 0,18 1 0,-18 0 0,18 17 0,-1-17 0,-17-1 0,18 1 0,0 0 0,-18-1 0,17 1 0,-17-1 0,0 1 16,18-18-16,-18 35 0,18-17 0,-1 0 0,-17-1 0,0 1 0,18 17 0,-1-17 0,-17-1 0,0 1 0,0 0 0,18-18 0,0 35 0,-1-17 0,-17-1 16,0 19-16,18-19 0,0 19 0,-1-19 0,-17 1 0,0-1 0,18 1 0,-18 0 0,0-1 0,18-17 0,-18 36 0,0-19 15,17 1-15,-17 0 0,18-18 0,-18 17 0</inkml:trace>
  <inkml:trace contextRef="#ctx0" brushRef="#br0" timeOffset="9145.3978">5203 12471 0,'0'-18'16,"0"36"31,0-1-47,0 1 0,0 17 0,0 1 0,-17-36 0,17 17 0,0 18 0,0-17 0,0 17 16,-18-17-16,18 0 0,0-1 0,0 1 0,0 0 0,0-1 0,-17 1 0,17-1 0,0 19 0,0-19 0,-18 1 0,18 17 0,0-17 0,0 0 15,0 17-15,-18-18 0,18 19 0,0-19 0,-17 1 0,17 0 0,-18 17 0,18-17 0,0-1 0,0 19 0,0-19 0,-18 18 0,18-17 0,0 17 0,0 1 0,0-1 16,0-17-16,-17 17 0,17-18 0,0 19 0,0-19 0,-18 1 0,18 17 0,0 1 0,0-19 0,0 1 0,-18 17 0,18 0 0,0-17 0,0 0 0,0 17 15,0-17-15,0-1 0,-17 1 0,17 0 0,-18 17 0,18 0 0,-17-17 0,17 17 0,0-17 0,0-1 0,0 19 0,0-19 0,0 1 16,0 17-16,0-17 0,0-1 0,0 1 0,0 0 0,0-1 0,0 1 0,-18 0 0,18 17 0,0 0 0,0-17 0,0-1 0,-18 1 0,18 0 0,0-1 16,0 19-16,0-1 0,0 0 0,0-17 0,0-1 0,0 1 0,0 0 0,0 17 0,0-17 0,0-1 0,0 19 0,0-19 0,0 1 15,0 17-15,0 0 0,0-17 0,0 17 0,0-17 0,0 0 0,0-1 0,0 18 0,0-17 0,0 0 0,0-1 0,0 1 16,0 0-16,0-1 0,0 1 0,0 0 0,0-1 31,0 1-15,18 0-16,-18-1 0,0 1 0,0-1 15,0 1-15,18-18 0,-18 18 0,0-1 0,0 1 16,0 0-16,0-1 0,0 1 16,0 0-16,0-1 31,0 1-31</inkml:trace>
  <inkml:trace contextRef="#ctx0" brushRef="#br0" timeOffset="9834.562">4498 14940 0,'18'0'31,"-1"0"-16,-17-18-15,18 18 0,-1 0 47,1 0-31,0 0-16,-1 0 16,-17 18-16,0 0 0,18-1 0,-18 1 0,18 0 0,-18-1 0,17 1 0,-17 0 0,0-1 0,18-17 0,-18 18 15,18 0-15,-18-1 0,0 1 0,17 17 0,-17-17 0,0-1 0,18 1 0,-18 0 0,17-1 0,-17 1 0,0 0 0,18-18 16,-18 17-16,0 1 0,0-1 0,18-17 0,-18 36 0,0-19 0,17-17 0,-17 18 0,0 0 0,18-1 15,0-17 17,-1 0-17,1-17-15,-18-1 0,18 18 16,-18-18-16,17 1 0,-17-1 0,18 18 0,-18-18 0,0 1 0,18 17 0,-18-18 0,17-17 0,1 35 0,-18-18 0,17 1 0,-17-1 0,18-17 16,-18 17-16,18 0 0,-1 18 0,-17-35 0,18 35 0,-18-17 0,0-19 0,18 19 0,-1-1 0,-17 0 0,18 1 0,-18-1 0,18-17 0,-1-1 15,1 19-15,-1-18 0,-17 17 0,0 0 0,18 1 0,0-1 0,-1 0 0,-17 1 0,0-1 0,0 0 0,18 1 0,0-1 0,-18 1 16,0-1-16,17 18 0,1-53 0,0 35 0,-18 1 0,0-1 0,17 18 0,1-18 0,-18 1 0,0-1 15,0 1-15,17 17 0,1 0 0,-18-18 0</inkml:trace>
  <inkml:trace contextRef="#ctx0" brushRef="#br1" timeOffset="16878.3698">2028 10054 0,'18'0'32,"0"0"-32,-1 0 0,1 0 0,17 0 15,1 0-15,-19 0 0,36-17 0,-35 17 0,-1 0 0,36-18 0,-17 18 0,-19 0 16,19-18-16,-19 18 0,1 0 0,17 0 0,-17 0 0,17 0 0,53-35 0,-53 35 0,71-18 0,-70 1 0,-19 17 16,18-18-16,1 18 0,17 0 0,0 0 0,-36 0 0,19 0 0,52-18 0,-35 1 0,-18 17 0,18-18 15,0 0-15,0 18 0,-36 0 0,19 0 0,-19 0 0,18 0 0,54-35 0,-54 35 0,0-17 0,-17 17 0,17 0 0,-17 0 16,-1 0-16,19 0 0,-19-18 0,1 18 0,35 0 0,-53-18 0,35 18 0,-17-17 0,17 17 0,71 0 0,-88-18 0,17 18 15,-18 0-15,19 0 0,-19 0 0,19-18 0,-19 18 0,1-17 0,17 17 0,1 0 0,-19 0 0,1 0 0,193-18 16,-158 18-16,0 0 0,-35 0 0,17 0 0,-17 0 0,-1 0 0,19 0 0,70 0 16,-89 0-16,19 0 0,-19 0 0,18 0 0,-17 0 0,17 0 0,1 0 0,-19 0 0,19 18 0,-19-18 0,18 0 0,18 0 0,0 0 15,-35 17-15,17-17 0,0 0 0,1 18 0,-1-18 0,0 18 0,1-18 0,-1 0 0,18 0 0,0 0 0,-36 0 0,36 17 0,0-17 0,18 18 16,-36 0-16,0-18 0,1 0 0,-19 0 0,18 0 0,1 0 0,-1 0 0,-17 17 0,17-17 0,-17 0 0,17 0 0,0 0 0,-17 0 0,35 18 16,-18-18-16,-17 0 0,-1 0 0,1 0 0,17 0 0,-17 0 0,-1 0 0,1 0 0,0 0 15,-1 0 1,1 0 31</inkml:trace>
  <inkml:trace contextRef="#ctx0" brushRef="#br1" timeOffset="18018.3752">5750 9525 0,'18'0'16,"0"0"-1,-1 0 1,1 0 0,-1 0-16,1 0 0,-18 18 0,18-18 0,-1 0 0,1 0 0,0 0 0,-1 0 0,1 0 0,0 0 15,-1 17-15,1-17 0,-1 0 0,1 0 0,0 0 0,-1 0 0,1 18 0,0-18 16,-1 0-16,1 0 0,0 0 0,-1 0 0,1 0 0,0 0 0,-1 0 0,1 0 16,-1 0-16,-17 18 0,18-18 0,0 0 15,-1 17-15,19 1 16,-19-18-16,1 17 15,0-17 1,-1 0 31,1 0-16,-36 0 63,18 18-78,-17-18-16,-1 18 0,0-18 0,18 17 0,-17-17 0,-1 0 0,0 18 0,1-18 0,-1 0 15,18 18-15,-35-18 0,17 17 0,-17-17 0,17 18 0,1 0 0,-19-1 0,19-17 0,-1 18 0,18-1 16,-18-17-16,1 0 0,-1 18 0,18 0 0,-18-1 0,1-17 0,17 18 0,-18-18 0,1 35 0,-1-35 0,18 18 0,-18 0 0,1-18 15,17 17-15,-18 1 0,0-18 0,18 18 0,-17-18 0,17 17 0,-36 1 16,36-1-16,-17-17 0,17 18 0,-18-18 0,18 18 0,0-1 16,-17-17-16,-1 0 62,0 0-46</inkml:trace>
  <inkml:trace contextRef="#ctx0" brushRef="#br1" timeOffset="19240.52">3369 9613 0,'18'0'63,"-18"-17"-63,17 17 15,-17-18-15,0 0 16,0 1-16,0-1 0,0 0 0,0 1 0,0-1 0,0 0 16,0 1-16,0-1 0,0 1 0,0-1 0,0 0 0,0 1 0,0-1 0,0 0 0,0 1 0,0-1 15,-17-35-15,17 35 0,-18-17 0,18 18 0,0-1 0,-18-17 0,18 17 0,0 0 0,-17 1 0,17-1 0,0-17 0,-18 35 0,0-35 0,1-1 16,-1-105-16,1 124 0,-1-19 0,18 19 0,-18-19 0,18 1 0,-17-18 0,-1 35 0,18-17 15,0 18-15,0-19 0,-53-52 0,53 70 0,0-17 0,-18 0 0,1 17 0,-1-17 0,18 0 0,-17 17 0,17-17 0,0 0 0,-18-1 16,0 19-16,1-19 0,17 1 0,-71-141 0,71 123 0,-18 35 0,1 0 0,17 1 0,0-18 0,0-1 0,-18 19 16,18-1-16,-18-17 0,18 17 0,-35-52 0,35 34 0,0 19 0,0-1 0,-17-35 0,-1 53 0,0-35 0,1 17 0,17 0 15,0 1-15,0-1 0,0 1 0,0-1 0,-18-17 0,18 17 0,-18-17 0,18 17 0,0-17 16,-17 17-16,17 1 0,0-1 0,-18 18 0,18-18 0,0 1 0,-18 17 0,18-18 16,0 0-16,0 1 0</inkml:trace>
  <inkml:trace contextRef="#ctx0" brushRef="#br1" timeOffset="19793.2057">2434 7355 0,'0'-17'16,"0"-1"-16,0 0 0,0 1 15,0-1-15,0 1 0,0-1 0,0 0 0,0 1 0,0-1 0,0-17 16,0 17-16,0 0 0,0 1 0,0-1 0,0 1 0,0-1 15,0 0-15,0 1 0,0-1 0,0 0 16,0 1-16,0-1 0,0 0 16,0 1-16,0-1 15,0 1-15</inkml:trace>
  <inkml:trace contextRef="#ctx0" brushRef="#br1" timeOffset="21653.2751">2487 6826 0,'18'0'31,"-1"0"-31,1 0 16,0 0 15,-1 0-31,1 18 0,0-18 0,-1 18 0,1-1 0,-1-17 0,-17 18 0,18-1 16,0-17-16,211 159 0,-211-141 0,-1-1 15,19 1-15,105 106 0,-124-124 0,1 17 16,0-17-16,70 88 0,-71-88 16,-17 18-16,18-18 0,0 18 0,-18-1 0,17-17 0</inkml:trace>
  <inkml:trace contextRef="#ctx0" brushRef="#br1" timeOffset="22615.5429">2646 10160 0,'17'0'15,"1"0"1,0 0 0,-1 0-16,1 0 15,-18 35-15,18-35 0,-18 53 0,17-35 0,-17-1 0,0 1 0,18 0 16,-18 17-16,0-17 0,18-1 0,-18 19 0,0-19 0,35 177 0,-35-70 0,0-89 16,0 0-16,17 18 0,-17-35 0,0 35 0,18 0 0,-18-36 0,0 36 0,18 159 0,-18-142 0,0-34 0,0-1 0,0 18 0,0 0 15,0-18-15,0 18 0,17 0 0,-17-18 0,0 36 0,0-36 0,0 36 0,0 246 0,0-264 0,0 18 16,0-1-16,0-17 0,0 0 0,0 0 0,0 17 0,0-17 0,0 18 0,0-18 0,0 0 0,0 123 0,0-141 0,0 18 0,0 18 0,0-36 15,0 0-15,0 54 0,0-54 0,0-17 0,0 17 0,0-18 0,0 36 0,0-35 0,0 17 0,0 1 0,0 87 0,0-88 16,0-17-16,0 17 0,0-17 0,0 0 0,0-1 0,0 1 0,0-1 0,18-17 0,-18 18 0,18-18 16,-1 0-1,1 0-15,0 0 16,-1 0-16,-17-18 16,18 18-16,0 0 15,-1 0 1,1 0-1,-1 0 17,-17-17-1</inkml:trace>
  <inkml:trace contextRef="#ctx0" brushRef="#br1" timeOffset="23865.2384">2522 13458 0,'0'-17'0,"18"17"16,0 0-1,-1 0-15,1 0 16,0 0-16,-1 0 0,1 0 16,-1 0-16,-17 17 15,0 1-15,18-18 0,-18 18 0,0-1 0,18-17 16,-18 18-16,0 0 0,0-1 0,0 1 15,17-18-15,-17 18 0,18-18 0,-18 17 0,18 1 0,-18-1 0,0 1 0,17-18 0,-17 18 16,18-1-16,-18 1 0,18 0 0,-18-1 0,17-17 0,-17 18 16,0 0-16,18-18 0,-18 17 0,0 1 0,0 0 0,17-18 15,-17 17-15,0 1 0,18-18 16,0 0 46,-1 0-30,1 0-32,53-106 15,-54 88-15,-17 1 0,18 17 0,-18-18 0,18 0 0,-18 1 0,17-1 0,1 0 0,-18 1 0,17-1 0,1 1 16,0-1-16,-18 0 0,17 1 0,-17-19 0,18 36 0,0-35 0,-1 17 0,1-17 0,0 18 0,-18-1 16,17 18-16,-17-18 0,0 1 0,18-1 0,-1 0 0,-17 1 0,18-19 0,0 19 0,-18-1 0,0 1 0,17 17 15,-17-18-15,0 0 0,18 1 0,-18-1 0,0 0 0,18 18 0,-18-17 0,0-1 0,17 18 0,-17-18 16,0 1-16,0-1 0,18 18 0,-18-18 0,0 1 0,18 17 15,-18-18-15,0 1 0,0-1 0,17 18 16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4" units="1/cm"/>
          <inkml:channelProperty channel="Y" name="resolution" value="46.95652" units="1/cm"/>
          <inkml:channelProperty channel="T" name="resolution" value="1" units="1/dev"/>
        </inkml:channelProperties>
      </inkml:inkSource>
      <inkml:timestamp xml:id="ts0" timeString="2020-04-06T00:39:25.131"/>
    </inkml:context>
    <inkml:brush xml:id="br0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25471 11289 0,'0'-18'0,"0"1"47,0-1-31,0 0-16,-18 18 15,0 0-15,18-17 0,-17 17 16,17-18-16,-18 18 0,0 0 0,1 0 16,-1 0-16,18-18 0,-18 18 0,1 0 0,-1 0 15,1 0-15,17-17 0,-18 17 0,0 0 0,1 0 16,-1 0-16,0 0 0,1 0 16,17-18-16,-18 18 0,0 0 156,-17 0-109,17 0-32,1 0-15,-1 0 0,1 0 0,-1 0 0,0-18 0,1 18 0,-1 0 16,-229-17 0,229 17-16,1 0 0,-18 0 0,17 0 0,0 0 0,1 0 15,-1 0-15,0 0 0,1 0 0,-1 0 0,0 0 0,1 0 0,-1 0 0,0 0 16,1 0-16,-1 0 0,1 0 0,-1 0 0,0 0 0,1 0 0,-1 0 0,0 0 0,1 0 0,-1 0 0,0 0 15,-17 0-15,18 0 0,-1 0 0,0 0 0,1 0 0,-1 0 16,0 0-16,1 0 0,-1 0 0,0 0 16,18 17-16,-17-17 0,-1 0 0,1 0 0,-1 0 15,0 0 1,18 18 0,0 0-1,0-1-15,-17-17 0,-1 0 16,0 18-16,18 0 0,-17-18 0,-1 0 0,18 17 0,-18-17 0,18 18 15,-17 0-15,-19-1 0,19-17 0,17 18 0,-18-18 0,1 0 0,-1 18 16,-158 105 0,158-123-16,0 18 0,18-1 15,-17-17-15,-1 0 0,0 18 0,18 0 0,-17-18 0,-1 17 0,0-17 0,18 18 0,-17-18 0,17 17 16,-18-17-16,1 0 0,17 18 0,-53 17 0,53-17 0,0 0 16,-18-18-16,0 0 0,1 0 0,17 17 0,0 1 0,-18-18 0,0 18 0,18-1 15,-17 1-15,-1-18 0,18 17 0,-18-17 0,18 18 0,-17-18 0,-1 18 16,18-1-16,0 1 0,-17-18 0,-1 0 0,0 0 15,18 18-15,0-1 0,-17-17 0,-1 0 0,18 18 0,0 0 16,0-1-16,-18-17 0,1 0 0,17 18 0,-18-18 0,18 18 0,-18-1 16,1 1-16,17-1 0,-18-17 0,18 18 0,-17 0 15,-1-18-15,18 17 0,0 1 0,-18 0 0,1-1 16,17 1-16,-18-18 0,18 18 0,0-1 0,-18 1 0,18-1 16,0 1-16,-17-18 0,17 18 0,-18-18 0,18 17 0,-18-17 15,18 18-15,0 0 0,0-1 0,0 1 16,0 0-16,0-1 31,0 1-31,0-1 0,0 1 0,18-18 16,-18 18-16,18-18 0,-18 17 0,0 1 0,0 0 0,17-18 15,-17 17-15,18 1 0,0 0 16,-1-18-16,-17 17 0,0 1 0,18-18 0,0 0 0,-1 18 16,-17-1-16,18-17 0,-1 0 0,-17 18 0,18-1 0,0-17 0,-18 18 0,17-18 0,-17 18 15,18-18-15,-18 17 0,18-17 0,-1 0 0,-17 18 0,18-18 0,-18 18 0,18-18 0,-18 17 0,17-17 16,1 0-16,-1 0 0,-17 18 0,18-18 15,0 0-15,-18 18 0,35-18 16,-17 0-16,17 0 0,-17 0 16,-1 17-16,1-17 0,0 0 15,-1 0-15,1 0 16,-1 0-16,54 0 16,-53 0-16,-1 0 0,1 0 0,0 0 15,-1 0-15,-17-17 0,18 17 0,-1 0 0,1 0 0,0 0 0,-1-18 0,1 18 0,0 0 16,-1 0-16,1 0 0,0 0 0,-1 0 0,-17-18 0,18 18 0,-1 0 0,1 0 15,0 0-15,-1 0 0,1-17 0,0 17 0,-1 0 0,1 0 0,0 0 0,-18-18 16,17 18-16,1 0 0,0 0 0,-1 0 0,1 0 0,-1-18 0,1 18 0,0 0 0,-1 0 0,1 0 16,0 0-16,-1-17 0,1 17 0,0 0 0,-1 0 0,1 0 0,-1 0 15,1 0-15,0 0 0,-1 0 0,1 0 0,0 0 0,-1 0 16,1 0-16,0 0 0,-1 0 0,1-18 0,-1 18 0,1 0 0,0 0 0,-1 0 0,1 0 16,0 0-16,-1 0 0,1 0 0,0 0 0,-1 0 0,1 0 15,0 0-15,-1 0 0,1 0 0,-1 0 0,1 0 0,0 0 0,-1 0 16,1 0-16,0 0 0,-1 0 0,1 0 0,0 0 15,-1 0-15,1 0 0,-18-18 0,17 18 0,1 0 16,-18-17-16,18 17 0,-1 0 0,1 0 0,0 0 0,-1 0 16,1-18-16,0 18 0,-1 0 0,-17-17 0,18 17 0,-1 0 0,1 0 15,0 0-15,-1-18 0,-17 0 0,18 18 0,0 0 0,-18-17 16,17 17-16,1 0 0,0 0 0,-18-18 0,0 0 0,17 18 0,1 0 16,-18-17-16,0-1 0,18 18 0,-18-18 0,17 18 0,-17-17 15,0-1-15,18 18 0,-18-18 16,17 18-16,-17-17 0,18 17 0,-18-18 0,0 1 0,0-1 15,0 0-15,18 18 0,-18-17 0,0-1 0,17 18 0,-17-18 16,0 1-16,18 17 0,-18-18 0,0 0 16,0 1-16,18-1 0,-18 1 0,0-1 15,0 0-15,0 1 0,0-1 0,0 0 0,17 18 0,-17-17 0,0-1 16,0 0-16,0 1 0,0-1 0,0 1 0,0-1 0,0 0 0,0 1 16,0-1-16,0 0 0,0 1 0,0-1 0,0 0 15,0 1-15,0-1 0,0 0 0,0 1 0,0-1 16,0 1-16,0-1 0,0 0 0,0 1 0,0-1 0,-17 18 15,17-18-15,0 1 0,0-1 0,-18 18 0,18-18 0,0 1 16,0-1-16,-18 18 0,1 0 16,17-17-16,-18-1 0,0 0 15,-17-17 1,35 17-16,-17 18 0,17-17 0,-18 17 0,0-18 0,18 0 0,-17 1 16,-1 17-16,0 0 0,18-18 0,0 1 0,-17 17 15,-1 0-15,18-18 0,-18 18 0,1 0 16,-1 0-16,0 0 15,1 0-15,-1 0 16,1 0 47,17-18-32</inkml:trace>
  <inkml:trace contextRef="#ctx0" brushRef="#br0" timeOffset="926.3965">25294 11518 0,'18'0'63,"-1"0"-16,1 0-47,-18-17 15,18 17-15,-18-18 0,0 0 0,17 1 0,1 17 0,-18-36 0,0 19 16,18 17-16,-1-18 0,1-17 0,-18 17 0,18-17 0,-1 35 0,1-35 0,-18 17 0,0 0 0,17 1 0,1-1 0,0 0 0,-18-17 0,17 17 15,19 1-15,-19-18 0,1-1 0,17-17 0,-17 18 0,-1 17 0,1 1 0,0-36 0,-1 35 0,19 1 0,-36-19 0,35 1 0,-17 0 0,17 17 16,0-35-16,-35 36 0,35-19 0,-17 19 0,0-19 0,17 19 0,-17-36 0,35 35 0,-36-35 0,36 18 0,-35 0 0,17 17 0,0-35 0,1 18 0,-1 0 0,-18 17 16,1-17-16,35-1 0,-35 1 0,17 18 0,-35-1 0,18 0 0,17-17 0,-17 17 0,17-17 0,0 0 0,0 17 0,-17 0 0,17-17 0,-17 0 0,17 0 0,-17 35 15,-1-36-15,19 1 0,-1 17 0,-17 1 0,-1-18 0,19 17 0,-19-17 0,18 17 0,-17 0 0,17-17 0,-17 17 0,0 1 0,-1 17 0,1-35 0,0 17 16,17 0-16,-35 1 0,35-1 0,-17 0 0,-1 1 0,1-1 0,-18 0 0,18 18 0,-18-17 0,17-1 0,1 18 0,0-18 0,-18 1 0,17-1 16,1 18-16,-18-17 0,18-1 0,-18 0 0,17 18 0,-17-17 0,0-1 0,18 18 15,-18-18-15,0 1 0,17 17 0,-17-18 110</inkml:trace>
  <inkml:trace contextRef="#ctx0" brushRef="#br0" timeOffset="1989.6388">28011 7743 0,'17'0'0,"1"0"0,-1 0 32,1 0-32,0 0 15,-1 0-15,1 0 0,-18 18 16,18-18-16,-18 18 0,0-1 0,0 1 15,0 0-15,0-1 0,17-17 0,-17 18 0,0 0 0,0-1 0,0 1 0,0-1 16,18-17-16,-18 18 0,0 17 0,0-17 0,0 0 0,0-1 0,18-17 0,-18 18 0,0 0 0,0-1 0,0 19 16,0-19-16,0 1 0,0-1 0,17 54 0,-17-53 0,0-1 0,0 19 0,0-19 0,0 18 0,0-17 0,0 0 15,0-1-15,0 1 0,18 0 0,-18-1 0,0 36 0,17-35 0,-17-1 0,0 19 0,0-19 0,0 1 0,0 0 16,0-1-16,0 1 0,0 0 0,0-1 0,0 1 0,0 0 0,0-1 0,18 1 0,-18-1 16,0 1-16,0 0 0,0-1 0,18-17 0,-18 18 0,0 0 15</inkml:trace>
  <inkml:trace contextRef="#ctx0" brushRef="#br0" timeOffset="2879.1783">28346 7655 0,'0'0'0,"17"0"31,1 0-15,-18-17-16,18-1 15,-18 0 1,17 18-16,1-17 0,-18-1 0,18 18 0,17 0 0,-18-18 0,1 18 16,0-17-16,-1 17 0,36-18 0,-35 18 0,0 0 0,-1-17 0,36 17 0,-35 0 0,17-18 0,18 18 0,-35-35 15,17 35-15,0 0 0,18 0 0,0 0 0,-35 0 0,35 0 0,17-18 0,1 18 0,-18-18 0,17 18 0,-52 0 0,35-17 0,35 17 16,-18-18-16,-17 18 0,-17 0 0,34-18 0,1 18 0,-18 0 0,17-17 0,-35 17 0,18 0 0,18 0 0,-36-18 0,36 18 0,-1-18 0,-17 18 0,0 0 0,71-17 16,-54 17-16,-17-18 0,18 18 0,-18-17 0,17 17 0,-35 0 0,18-18 0,18 18 0,-1-18 0,19 18 0,-54 0 0,18-17 0,-18 17 0,106 0 15,-88 0-15,0-18 0,-35 18 0,35-18 0,-18 18 0,0 0 0,18 0 0,-35-17 0,-1 17 0,1 0 0,0-18 0,17 18 0,-17 0 16,-1 0-16,1-18 0,-1 18 0,-17-17 47,0-1-32,18 18-15,0 0 16,-1 0-16,1 0 31,0 0-31,-18 18 16,0-1-16,0 1 0,0 0 0,0-1 0,0 1 0,0 0 0,0-1 0,0 1 0,0 0 0,0-1 0,0 1 0,0-1 15,0 19-15,0-19 0,0 19 0,0-1 0,0 0 0,0-17 0,0 17 0,0 18 0,0-35 0,0-1 0,0 19 0,0-19 16,0 1-16,0 17 0,0-17 0,0 17 0,0-17 0,0-1 0,0 19 0,0-19 0,0 36 0,0-18 0,0-17 0,0 35 0,0-18 0,0-17 0,0 17 16,0-17-16,0 0 0,-18 17 0,18 0 0,0-17 0,-18-1 0,18 19 0,0-19 0,-17 1 0,17 0 0,0 17 0,0-18 0,0 19 0,0-19 0,0 1 0,0 17 15,0-17-15,0 0 0,-18-1 0,18 1 0,0-1 0,-18 1 0,18 0 0,0 17 0,0-17 0,0-1 0,0 1 0,0 0 0,0-1 16,-17 1-16,17 0 0,0-1 0,0 1 0,0-1 0,0 1 0,0 0 0,0-1 0,0 1 0,-18-18 0,18 18 16,0-1-16,-17-17 46,-1 0-30,0 0-16,1-17 0,-19-1 0,19 18 0,-19-18 0,19 18 0,-1-17 0,-17 17 0,35-18 0,-53 18 0,35 0 16,-17 0-16,0-18 0,-1 1 0,-16 17 0,16-18 0,-17 18 0,36-17 0,-36 17 0,0 0 0,35 0 0,-35-18 0,-17 18 0,35 0 0,-18 0 0,0-18 0,-53 1 15,53 17-15,0 0 0,0 0 0,-17 0 0,-1 0 0,18 0 0,-17 0 0,-1 0 0,-17 0 0,17 0 0,18 0 0,-17 0 0,-1 0 0,-17 0 0,17 0 16,-17 0-16,35 0 0,-35 0 0,0 0 0,17 0 0,-17 0 0,53 0 0,-36 0 0,-17 0 0,35 0 0,-35 0 0,-35 0 0,34 0 0,-16 0 0,16 0 0,36 0 16,-17 0-16,-1 17 0,-17-17 0,18 0 0,-1 0 0,18 0 0,-17 0 0,-1 0 0,0 0 0,19 0 0,-19 18 0,-17-18 0,17 0 0,1 0 0,-1 0 0,18 0 15,0 0-15,0 0 0,18 0 0,-18 0 0,0 0 0,18 0 0,-18 0 0,18 0 0,-1 0 0,-16 0 0,34 0 0,-17 0 0,-1 18 0,19-18 0,-1 0 16,-17 0-16,17 0 0,1 0 0,-1 0 0,0 0 0,1 0 0,17-18 109,17 18-109,-17-18 16</inkml:trace>
  <inkml:trace contextRef="#ctx0" brushRef="#br0" timeOffset="4111.209">25241 10830 0,'0'-17'31,"18"17"-15,0-18-16,-18 0 0,17 18 16,-17-35-16,0 17 0,18 18 0,-18-35 0,0 18 0,0-1 0,17-17 0,1-1 0,-18 19 0,18-36 15,-18 35-15,0 0 0,17-17 0,-17 18 0,0-19 0,0 19 0,0-19 0,18 1 0,-18 17 0,0-34 0,18 16 0,-18 19 0,0-36 0,0 17 0,17 19 16,-17-18-16,18-18 0,-18 35 0,0-53 0,18 18 0,-18 36 0,17-36 0,-17-18 0,0 54 0,0-36 0,0-18 0,18 36 0,-18-88 0,17 52 0,-17 18 0,0 18 15,0-106-15,18 70 0,-18 18 0,0-17 0,0-1 0,0 1 0,0 52 0,0-53 0,0 1 0,0-18 0,0 35 0,0-18 0,0-17 0,0 17 0,0 1 16,0-18-16,0 35 0,0-36 0,0 19 0,0-18 0,0 17 0,0-17 0,0 17 0,0 19 0,0-37 0,0 19 0,0-18 0,0 17 0,0-17 0,-18-89 16,18 125-16,0-37 0,0 36 0,-17-17 0,17-18 0,0 17 0,-18-17 0,18 17 0,0 1 0,0-54 0,0 54 0,-17-1 0,17 1 0,0 17 0,-18-18 0,18 1 15,-18 17-15,18 17 0,0-34 0,0 17 0,0-18 0,0 36 0,0-18 0,-17-17 0,17 34 0,-18-34 0,18 17 0,0 0 0,0 18 0,-18-18 0,18 0 16,0 18-16,-17-1 0,17-17 0,0-17 0,-18 52 0,18-35 0,0 0 0,-18 36 0,18-36 0,0 18 0,0-1 0,0 19 0,-17-19 0,17 1 0,0-18 0,0 36 16,-18-19-16,18-17 0,0 36 0,-17-19 0,17 1 0,0 17 0,0-17 0,0 0 0,0 17 0,0-35 0,0 18 0,0 17 0,0-17 0,0 0 0,0 17 15,-18-17-15,18 17 0,0 1 0,0-19 0,-18 19 0,18-18 0,0-1 0,0 19 0,0-1 0,0-17 0,0 17 16,0 0-16,0 1 0,0-1 0,0 0 0,0 1 0,0-1 0,-17 18 0,17-17 0,0-1 15,0 36 79</inkml:trace>
  <inkml:trace contextRef="#ctx0" brushRef="#br0" timeOffset="5173.7744">24959 4568 0,'18'0'141,"-18"-17"-141,17 17 0,-17-18 0,0 1 15,0-1-15,0-17 0,0 17 0,0 0 0,18 1 0,-18-1 0,18-17 0,-18 17 0,0 1 0,0-1 16,17 0-16,-17-17 0,18 0 0,-18 17 0,17 0 0,-17-17 0,0 17 0,0 1 0,18-1 0,-18 1 15,0-1-15,18-35 0,-18 18 0,17 17 0,-17 0 0,0 1 0,0-1 0,0 1 0,0-1 0,0 0 0,0 1 0,18-1 0,-18 0 16,18 1-16,-18-1 0,0-17 0,0 17 0,0-17 0,0 17 0,0-17 0,0 17 0,0 1 0,0-1 0,17 18 0,-17-18 16,0-17-16,0 17 0,0 1 0,18-1 0,-18 1 0,0-19 0,18 19 0,-18-1 0,0 0 0,0 1 0,0-1 15,0 0-15,0 1 0,0-1 0,0-17 0,0 17 0,0 1 0,0-1 0,17 18 0,-17-18 0,0 1 16,18-1-16,-18 0 0,0 1 0,0-1 0,18 18 78,-1 0-78,1 0 0,-18 18 0,0-1 0,17-17 0,-17 18 16,18-18-16,-18 18 0,18-1 0,-18 1 0,17-18 0,-17 18 0,18-18 0,-18 17 0,0 1 0,18 0 15,-18-1-15,17 18 0,1-35 0,-18 18 0,18 0 0,-18-1 0,17 1 0,-17 0 0,0-1 0,18-17 0,-1 36 0,-17-19 16,0 1-16,18-1 0,-18 1 0,18-18 0,-18 18 0,17-1 0,-17 1 0,0 0 0,0-1 0,18-17 0,-18 18 0,18 0 0,-18 17 16,17-17-16,1-1 0,-18 1 0,18-1 0,-18 1 0,0 17 0,17-35 0,-17 18 0,18 0 15,-18-1-15,0 1 0,17 0 0,-17-1 0,18-17 0,-18 18 0,0-1 0,18 1 16,-18 0-16,0-1 0,17-17 0,1 18 0,-18 0 0,0-1 0,0 1 15,0 0-15,18-18 0,-18 17 0,17 1 0,1-18 0,-18 17 0,0 1 16,0 0-16,0-1 0,0 1 0,18-18 0,-18 18 0,17-18 0,-17 17 0,0 1 0,18 0 16,-18-1-16,18 1 0</inkml:trace>
  <inkml:trace contextRef="#ctx0" brushRef="#br0" timeOffset="6799.1618">25453 12294 0,'18'0'78,"-1"0"-78,-17 18 16,0 0-16,0-1 0,0 1 0,0-1 0,0 19 0,0-19 0,0 19 0,0-19 16,0 1-16,0 17 0,0-17 0,0 0 0,0-1 0,0 1 0,0 17 0,18 0 0,-18-17 0,0 17 0,17-17 0,-17 17 0,36 53 0,-36-35 15,0-35-15,0 17 0,0 18 0,0-35 0,0 35 0,0 0 0,0-18 0,0 18 0,0 0 0,17-18 0,-17 18 0,18 17 0,-18-34 0,0 140 16,0-141-16,18 18 0,-18 18 0,0-36 0,17 36 0,-17-18 0,0 17 0,0-35 0,0 89 0,0-89 0,0 18 0,0 18 0,0-54 0,18 301 16,-18-265-16,0-18 0,0 18 0,0 0 0,0-18 0,0 18 0,0-18 0,18 1 0,-18 17 0,0-18 0,0 18 0,0 35 15,0-53-15,0 18 0,0 0 0,0-18 0,0 18 0,0-18 0,0-17 0,0 35 0,0-35 0,0 17 0,0 0 0,0 1 0,0-19 0,0 18 16,0 54-16,0-54 0,0 0 0,0-17 0,0 17 0,0-17 0,0-1 0,0 19 0,0-19 15,0 1-15,0 0 0,17 52 0,-17-52 0,18-1 0,-18 1 16,17-18-16,-17 18 0,18-18 78</inkml:trace>
  <inkml:trace contextRef="#ctx0" brushRef="#br0" timeOffset="7569.4296">25453 15752 0,'0'-18'16,"18"18"-1,-1 0-15,1 0 16,-1 0-1,1 0 17,0 18-32,-1-18 0,-17 17 15,0 1-15,18-1 0,-18 1 0,18 0 0,-18-1 0,0 1 0,0 0 0,17-18 0,-17 53 16,18-36-16,-18 18 0,18-35 0,-18 18 0,0 17 0,17-17 0,-17 0 0,0-1 0,0 1 0,18 0 0,-18-1 0,17 1 0,1 70 16,-18-70-16,18 17 0,-1-17 0,-17 17 0,0-17 0,0-1 0,0 1 0,18-1 0,-18 1 0,35 70 15,-35-70-15,0 0 0,0-1 0,0 1 0,0-1 0,18-17 16,0 18-16,-18 0 0,0-1 0,17-17 0,1 0 31,-18-17-15,18 17-16,-18-18 0,17 18 0,-17-18 0,0 1 0,18-1 0,-18 1 0,17-1 0,1 0 15,-18-17-15,18 17 0,-18 1 0,0-1 0,88-176 0,-70 176 0,-18-17 0,35 0 16,-18 17-16,-17-17 0,0 0 0,0-1 0,36 1 0,-19 0 0,19-53 0,-19 52 0,1 19 0,-18-36 0,18 18 0,-18-1 0,17 19 0,1-19 16,-1 1-16,1 0 0,-18-1 0,18 19 0,-1-18 0,-17-1 0,36-70 0,-19 71 0,19 18 0,-36-19 0,17 1 0,-17 17 0,0-17 15,18 17-15,0-17 0,-18 18 0,17-1 0,-17-17 0,0 17 0,18 18 0,-1-53 0,-17 18 0,18 35 0,-18-18 0,0-17 16,18 35-16,-18-18 0,17 1 0,-17-1 0,0 0 0,0 1 0,0-1 0,18 18 0,-18-18 0,0 1 15,0 34 32,-18 1-47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4" units="1/cm"/>
          <inkml:channelProperty channel="Y" name="resolution" value="46.95652" units="1/cm"/>
          <inkml:channelProperty channel="T" name="resolution" value="1" units="1/dev"/>
        </inkml:channelProperties>
      </inkml:inkSource>
      <inkml:timestamp xml:id="ts0" timeString="2020-04-06T00:44:24.82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26723 13106 0,'0'-18'31,"-18"18"16,1 0-47,-1 0 16,0 0-16,1 0 15,-36 0 1,35 0-16,1 0 0,-1 0 16,0 0-16,18-18 15,-17 18 48,17 18 15,-18 0-78,18-1 0,0 1 15,0 0-15,-18-18 0,18 17 16,-17 19 0,17-19-16,0 1 0,0-1 15,0 1 1,0 0-16,0-1 16,0 1-1,0 0 32,17-18-47,-17 17 0,0 1 16,0 0-16,0-1 0,0 1 31,18-18-31,0 0 16,-18 17 15,17-17-16,-17 18-15,18-18 16,0 0 0,-18 18-16,17-18 15,1 0-15,-1 0 16,1 0-16,0 0 0,-1 0 16,1 0 46,-18-18-46,18 18-16,-1-18 0,-17 1 93,18 17 95,0 0-172,-1 0-16,54 0 15,-54 0-15,1 0 0,0 0 0,-1 0 78,1 0-46,-18 17 155,0 1-171,0 0-16,0-1 15,-18 1-15,18 0 0,0-1 16,0 1-16,0 0 0,-17-18 16,17 17-1,0 1-15,0-1 0,0 1 16,0 17-1,0-17-15,0 0 16,0-1 0,0 1-16,0 0 15,0-1-15,0 1 0,17-18 16,-17 18-16,18-18 16,-18 17-16</inkml:trace>
  <inkml:trace contextRef="#ctx0" brushRef="#br0" timeOffset="651.8581">27517 12841 0,'17'0'16,"-17"18"-1,0-1-15,0 1 0,0 0 16,0-1-16,0 1 0,0 0 0,0-1 0,0 1 16,0-1-16,-17-17 0,-1 18 0,18 0 0,0-1 0,0 1 0,0 0 0,-35 17 15,35-17-15,-18-18 0,18 17 0,0 1 0,-18 0 0,18-1 0,0 1 0,-17-1 0,17 1 0,-18 35 0,-17 0 16,35-18-16,-18-17 0,18-1 0,-17 1 0,-1 0 0,18-1 0,-18 19 0,18-19 0,-17 1 0,-1 17 0,0-17 0,18-1 15,0 1-15,-17 0 0,-1-1 0,18 1 0,0 0 0,-17-18 0,-1 0 0,18 17 0,0 19 0,-18-36 0,18 17 0,-35 19 16,35-19-16,0 1 0,-18-1 0,18 1 0,0 0 0,-17-18 0,17 17 16,0 1-16,0 0 31</inkml:trace>
  <inkml:trace contextRef="#ctx0" brushRef="#br0" timeOffset="2370.4274">27905 13264 0,'17'0'0,"-17"18"0,0 0 15,18-18-15,-18 17 0,0 1 0,0 0 0,0-1 0,0 1 16,0 0-16,0-1 0,0 1 0,0-1 0,0 1 0,0 0 0,0-1 15,0 1-15,0 0 0,0-1 0,0 1 0,0 0 0,0-1 0,0 1 0,0-1 16,-18-17-16,18 18 0,0 0 0,0-1 0,0 1 0,0 0 16,0-1-16,0-34 140,0-1-124,0 0-16,0 1 0,0-1 0,0 0 0,0 1 16,0-1-16,0 1 0,-17 17 0,17-18 0,0 0 0,0 1 15,0-1-15,0 0 0,0 1 0,0-1 0,-18 0 0,18 1 0,0-1 0,0 1 0,0-1 16,0 0-16,0 1 0,0-1 0,0 0 0,0 1 0,0-1 0,0 0 15,0 1-15,0-1 0,0 1 0,0-1 0,0 0 0,0 1 16,0-1-16,0 0 0,0 1 0,0-1 16,0 0 31,18 1-47,-1 17 15,-17-18-15,18 18 0,0 0 0,-1 0 16,1 0-16,0 0 47,-1 0-47,1 0 15,-1 0-15,1 0 0,0 0 0,-1 0 16,1 0-16,0 0 0,-1 0 0,-17 18 0,18-18 16,-18 17-16,18-17 0,-1 0 0,-17 18 15,18-18-15,-18 18 0,17-18 16,19 35-1,-19-35-15,-17 18 16,18-18 0,-18 17 15,0 1-15,0 0-1,0-1-15,-18-17 16,1 18-16,17-1 0,-18 1 15,0-18-15,1 0 0,17 18 0,-18-1 16,1-17-16,-1 0 0,18 18 0,-18-18 16,1 0-16,17 18 0,0-1 15,-18-17-15,0 0 0,1 18 16,17 0 265,17-18-250,1 0-15,-18 17-16,0 1 0,18-18 0,-18 17 0,17-17 0,1 0 16,-18 18-16,18 0 0,-1-18 0,-17 17 0,18-17 0,-18 18 0,17-18 0,-17 18 15,18-18-15,-18 17 0,18-17 0,-1 0 0,-17 18 16,18-18 78,0 0-79,-1 0 1</inkml:trace>
  <inkml:trace contextRef="#ctx0" brushRef="#br0" timeOffset="5191.3346">31080 13123 0,'0'-17'16,"0"34"15,0 1-31,0 0 0,0-1 0,0 1 15,0 0-15,0-1 0,0 1 0,0-1 0,-18-17 0,0 36 16,18-19-16,-17-17 0,17 18 0,0 0 0,0-1 0,-18 1 0,18 0 0,-17-18 0,17 17 0,0 1 0,0-1 0,-36 19 16,36-19-16,-17 1 0,17 0 0,0-1 0,0 1 0,0 0 0,-18-1 0,18 1 15,0-1-15,0 1 0,-18-18 0,18 18 0,0-1 16,18-17 62,-18-17 47,-18 17-125,18-18 0,0 0 0,0 1 16,0-1-16,0 1 0,0-1 0,0 0 0,0 1 15,-17 17-15,17-18 0,0 0 0,-18 18 0,18-17 0,0-1 0,-18 0 16,18 1-16,0-1 0,0 1 0,0-1 0,0 0 16,0 1-16,0-1 0,0 0 0,0 1 0,0-1 0,0 0 0,0 1 0,0-1 15,0 1-15,0-1 0,0 0 0,0 1 0,0-1 0,0 0 16,0 1-16,0-1 0,0 0 0,0 1 0,0-1 15,0 0-15,0 1 0,0-1 16,0 1 0,0-1-16,0 0 15,0 1 1,18 17 46,-18-18-62,0 0 16,18 18 0,-18-17-16,17 17 0,-17-18 15,18 18-15,-18-18 0,18 18 16,-1 0-16,1 0 16,0 0-16,-1 0 15,1 0 1,-1 0-16,1 0 15,0 0 1,-1 0-16,-17 18 0,18-18 0,0 0 0,-1 0 16,-17 18-16,18-18 0,0 17 0,-18 1 0,17-18 0,1 0 0,-1 0 15,1 0-15,-18 18 0,18-18 0,-18 17 0,17-17 0,1 0 0,-18 18 16,18-18-16,-1 0 16,-17 18-16,18-18 0,-18 17 46,0 1-30,0-1 0,0 1-16,-18 0 0,1-18 0,17 17 0,0 1 0,0 0 15,-18-18-15,18 17 0,-18 1 0,18 0 0,-17-1 0,17 1 16,-18-18-16,18 18 0,-18-18 0,18 17 0,0 1 0,-17-18 0,17 17 0,-18 1 16,1 0-16,17-1 0,-18-17 0,0 0 15,18 18-15,-17-18 0,17 18 0,-18-18 0,18 17 16,-18-17-16,1 0 0,17 18 0,-18-18 15,0 0 48,36 0 78,0 0-126,-1 0-15,1 0 0,0 0 0,-1 0 16,1 0-16,0 0 0,-1-18 0,1 18 0,-1 0 0,1 0 0,0-17 15,-1 17-15,1 0 0,-18-18 0,18 18 0,-1 0 0,1 0 16,0 0 15,-1 0-15,1 0 15,-1 0-15,1 0-16,0 0 15,-1 0-15,-17 18 16,18-18-16,0 0 0,-18 17 0,17-17 16,-17 18-1,0 0 1,18-18-16,-18 17 0,0 1 16,0-1-16,0 1 0,0 0 0,0-1 15,0 1-15,-18-18 0,18 18 0,-17-18 0,17 17 0,0 1 16,-18-18-16,18 18 0,0-1 0,-18-17 0,18 18 0,-17-18 0,17 17 15,0 1-15,-18-18 0,18 18 0,-18-1 0,1 1 16,17 0-16,0-1 16,-18-17-16,1 0 0,17 18 0,0 0 15,-18-18-15,0 0 0,1 0 0,17 17 16,-18-17-16,18 18 16,-18-18-16,1 0 15,-1 0-15,0 0 0,18 18 16,-17-18-1,-1 0-15,1 0 0,-1 0 0,0 0 16,1 0-16,-1 0 0,0 0 16,1 0-16,-1 0 0,0 0 0,1 0 15,-1 0-15,1 0 0,-1-18 16,0 18-16,1 0 0,-1 0 16,18-18 30</inkml:trace>
  <inkml:trace contextRef="#ctx0" brushRef="#br0" timeOffset="9270.7601">26352 9207 0,'0'-17'16,"18"17"-1,0 0-15,-1 0 16,1 0-16,0 0 16,-1 0-16,-17 17 0,0 1 0,0 0 15,0-1-15,0 1 0,0 0 0,0-1 0,0 1 16,18 0-16,-18-1 0,0 1 0,0 0 0,18-1 0,-18 1 0,0-1 0,0 1 15,0 0-15,0-1 0,17-17 0,-17 36 0,0-19 0,0 1 0,0 0 0,0-1 0,0 1 0,0-1 16,0 1-16,0 0 0,0-1 0,0 1 0,0 0 0,0-1 16,0 1-16,0 0 0,18-1 0,-18-34 93,0-19-77,-35-70 0,35 89-1,0-1-15,-18 18 0,18-17 0,0-1 0,0 0 0,0 1 0,0-1 16,-18 0-16,18 1 0,-17-1 0,17 0 0,0 1 0,0-1 16,0 1-16,0-1 0,-18 0 0,18 1 15,0-1-15,0 0 0,0 1 0,0-1 16,0 0-16,0 1 0,0-1 0,0 0 15,0 1-15,0-1 0,0 1 16,0-1-16,0 0 125,18 18-109,-18-17-16,17 17 0,-17-18 0,18 18 0,0 0 15,-1 0-15,1 0 32,0 0-17,-1 0 1,18 0-1,-17 0 1,0 0 0,-18 18-16,17-18 0,-17 17 15,18-17-15,0 0 0,-1 0 16,1 0 31,-18 18-47,18-18 0,-18 18 0,17-18 15,-17 17-15,18-17 0,-18 18 0,17-1 16,1-17-16,-18 18 16,0 0-1,0-1 1,0 1-16,0 0 0,-18-18 0,18 17 16,0 1-16,-17-18 15,17 18-15,-18-18 0,18 17 0,-17-17 16,-1 0 343,0 0-343,18 18-16,0 0 0,-17-18 0,17 17 0,-18-17 0,0 0 0,1 0 15,17 18-15,-18-18 0,18 17 0,-18-17 0,1 0 0,17 18 0,-18-18 16,18 18-16,-17-18 0,-1 0 31,0 0 1,18 17-32,-17-17 0,-1 0 15,18 18-15,-18-18 0,1 0 0,34 0 141,1 0-79,0 0-62,-1 0 16,1 0 0,0 0-16,-1 0 15,1 0-15,-1 0 0,1 0 16,0 0-16,-1 0 31,1 0-15,0 0-16,-1 0 15,1 0 17,0 0 14,-1 0-30,-17 18 15,18-18-31,-18 17 16,17-17-16,-17 18 0,18-18 0,-18 18 0,0-1 16,0 1-16,18-1 15,-18 1-15,17 0 0,-17 17 16,0-17-16,0-1 15,0 1 17,0 0-17,-17-1-15,17 1 16,-18-18-16,18 17 0,-18-17 0,18 18 0,-17-18 16,-1 0-16,18 18 0,-17-1 0,-1-17 0,18 18 0,-18-18 0,18 18 0,-17-1 15,-1-17-15,18 18 0,-18-18 0,18 18 16,-17-18 46,-1 0-46,18-18 31,-18 18-47,18-18 0,-17 18 15,-1 0-15,18-17 0,-17 17 16,17-18-16,-18 18 0</inkml:trace>
  <inkml:trace contextRef="#ctx0" brushRef="#br0" timeOffset="9913.0648">27270 8802 0,'-18'0'0,"0"0"16,18 17-1,0 1-15,0 0 0,-17-1 16,17 1-16,0 0 0,0-1 0,-18-17 0,18 18 0,0 0 0,0-1 0,0 1 0,0-1 16,-17 36-16,17-35 0,0 0 0,0 17 0,0-17 0,0-1 0,0 1 0,0-1 0,-18 1 15,0 17-15,18-17 0,-17-18 0,17 18 0,0-1 0,0 1 0,0 17 0,0-17 0,0 0 0,-18-1 0,0 1 16,18-1-16,0 1 0,-17 0 0,17-1 0,0 1 0,0 0 0,0-1 0,-18 1 0,18 0 0,0-1 0,-18-17 0,18 18 0,0-1 16,0 1-16,-17 17 0,17-17 0,0 0 0,0-1 0,-18-17 0,18 18 0,-18 17 0,18-17 15,0-1-15,-17-17 0,-1 89 0,18-72 0,-17-17 0,17 18 0,0 0 0,0-1 0,0 1 16,0 0-16,-18-18 0,18 52 0,0-34 0,0 0 0,0-1 15,0 1-15,0 0 0,0-1 16</inkml:trace>
  <inkml:trace contextRef="#ctx0" brushRef="#br0" timeOffset="11800.7097">27534 9331 0,'0'-18'15,"18"18"-15,0 0 0,-18 18 16,17-18 0,-17 18-16,18-18 0,-18 17 0,0 1 0,17-18 0,-17 18 15,0 34-15,0-34 0,0 0 0,0-1 0,0 1 16,0 0-16,0-1 0,0 1 0,0 0 0,0-1 0,0 1 0,0-1 0,0 1 16,0 0-16,0-1 0,0 1 0,0 0 0,18-18 0,-18 35 0,0-17 0,0-1 0,0 18 15,0-17-15,0 0 0,0-1 0,0 1 0,0 0 0,18-1 16,-18 1-16,0 0 0,0-1 0,0 1 15,0 0-15,0-1 0,0 1 16,-18-18 62,18-18-78,0 1 0,-18-1 16,1 18-16,-1 0 0,18-18 0,0 1 0,0-1 0,-17 18 0,17-18 0,-18 18 0,18-17 15,0-1-15,0 0 0,-18 18 0,18-17 0,0-1 0,-17 18 0,17-18 0,0 1 0,-18-1 0,18 1 16,0-1-16,0 0 0,-18 18 0,18-17 0,0-1 0,-17 0 0,17 1 0,0-1 0,0 0 16,0 1-16,0-1 0,0 1 0,-18-1 0,18 0 0,0 1 0,-18-1 15,18 0-15,0 1 0,-17-1 0,17 0 0,0 1 0,0-1 0,0 1 16,0-1-16,-18 18 0,18-18 0,0 1 0,-17-1 0,17 0 0,0 1 16,0-1-16,0 0 0,0 1 0,0-1 15,0 0-15,0 1 0,0-1 0,0 1 16,0-1-16,0 0 15,0 1-15,0-1 16,0 0 0,0 1 15,17 17-31,-17-18 16,18 18-16,-1 0 0,1 0 15,0 0 1,-1 0 15,1 0-31,0 0 16,-1 0-16,1 0 0,0 18 0,-1-18 0,1 0 15,-1 0-15,-17 17 0,18 1 0,0 0 0,-1-18 16,-17 17-16,18-17 0,0 0 0,-18 18 0,17-18 16,-17 18-16,18-18 0,-18 17 15,18-17-15,-18 18 16,17-18-16,-17 17 15,0 1-15,18-18 0,-18 18 16,0-1-16,0 1 0,18-18 16,-18 18-16,0-1 15,0 1 1,0 0-16,0-1 78,-18-17-62,18 18-16,0 0 0,-18-18 0,1 0 0,17 17 15,0 1-15,-18-18 0,0 0 0,18 17 0,0 1 16,-17-18-16,17 18 0,-18-18 0,0 0 0,18 17 0,0 1 16,-17-18-1,34 0 220,1 0-220,0 0 1,-1 0-16,1 0 0,0 0 0,-1 18 0,1-18 0,0 17 0,-1-17 0,-17 18 0,35-18 0,-17 0 15,17 0-15,-35 18 0,18-18 0,35 35 0,-35-35 0,-1 0 0,1 0 0,-1 0 0,-17 17 0,18-17 0,0 18 0,-1-18 16,1 0-16,-18 18 0,18-18 0,-1 0 0,1 0 0,0 0 16,-1 0-16,-17 17 0</inkml:trace>
  <inkml:trace contextRef="#ctx0" brushRef="#br0" timeOffset="14213.7806">31168 9190 0,'-18'-18'62,"1"18"-62,-1 0 0,0 0 16,18-17-16,-17 17 0,-1 0 15,0 0-15,1 0 0,-1 0 16,1 0-16,-1 0 16,0 0-16,1 0 15,-1 0 1,0 0-16,18 17 0,-17-17 15,17 18-15,-18-18 0,0 17 0,18 1 32,-17-18-32,17 18 15,0-1-15,-18-17 16,18 18-16,0 0 0,0-1 0,-18-17 16,18 18-16,0 0 0,0-1 15,-17 1-15,17 0 0,-18-1 0,18 1 16,0-1-16,-17 1 0,17 0 15,0-1-15,0 1 0,0 0 16,0-1-16,0 1 0,0 0 16,0-1-16,0 1 0,0-1 0,0 1 15,0 0-15,0-1 0,0 1 16,0 0-16,0-1 16,0 1-1,0 0-15,0-1 0,0 1 16,0-1-16,0 1 15,0 0-15,17-18 0,-17 17 16,0 1-16,0 0 16,18-18-16,-18 17 0,0 1 15,17-18-15,-17 18 0,0-1 0,18-17 16,-18 18-16,18-18 16,-18 18-16,17-18 15,-17 17-15,18-17 16,-18 18-16,18-18 62,-1 0-62,1 0 0,-18-18 0,18 18 16,-1 0-16,1 0 0,0-17 16,-18-1 15,17 18-16,-17-18-15,0 1 0,0-1 16,18 18-16,-18-18 0,0 1 16,17 17-16,-17-18 15,0 0 1,0 1-16,0-1 16,0 0-16,0 1 0,0-1 15,0 1-15,0-1 16,0 0-16,0 1 31,0-1-15,-17 18-16,17-18 15,-18 18-15,18-17 32,18 17 108,-1 0-140,1 0 0,0 0 0,-1 0 0,36 0 16,-17 0-16,-19 0 0,1 0 0,-1 0 0,1 0 0,0 0 0,-1 0 0,1 0 15,0 0-15,-18-18 0,17 18 0,1 0 0,0 0 0,-1 0 16,1 0-16,-36 0 203,18 18-203,0-1 16,-17-17-16,-1 0 0,18 18 0,-18-18 0,18 18 0,-17-18 0,17 17 0,-18 1 15,18 0-15,-18-18 0,-17 17 0,35 1 0,-18-1 0,1 1 0,-1 0 0,1-1 16,-1 1-16,18 0 0,-18-1 0,1 1 0,-1-18 0,18 18 0,0-1 0,-18 1 16,18 0-16,0-1 0,-17-17 0,17 18 0,0-1 0,0 1 15,0 0-15,0-1 0,0 1 16,0 0-16,17-18 0,-17 17 0,0 1 16,0 0-16,18-1 0,-18 1 0,0-1 15,18 1-15,-1-18 0,-17 18 0,0-1 0,18-17 0,-18 18 0,18-18 0,-18 18 16,0-1-16,17-17 0,18 18 0,-35 0 0,0-1 0,18-17 0,0 18 0,-18-1 0,17-17 15,1 0-15,0 0 0,-18 18 0,0 0 16,17-18-16,1 0 0,0 0 0,-18 17 0,17-17 0,1 0 16,-1 0-16,1 0 15,0 0 1</inkml:trace>
  <inkml:trace contextRef="#ctx0" brushRef="#br0" timeOffset="17197.2896">25735 5309 0,'18'0'47,"-1"18"-47,-17 0 16,0-1-16,0 1 0,18-1 0,-18 1 0,18-18 0,-18 35 0,0-17 0,0 0 15,0-1-15,17-17 0,-17 18 0,18 0 0,-18-1 0,18-17 0,-18 36 16,0-19-16,0 1 0,17-18 0,1 17 0,-18 1 0,0 0 0,0-1 15,0 1-15,0 0 0,0-1 0,0 1 16,18-18-16,-18 18 16,17-18-16,-17 17 15,18-17 79,-18-17-16,0-1-62,-18 18-16,18-18 0,0 1 0,-17 17 0,17-18 15,0 0-15,0 1 0,0-1 0,0 0 0,-18 18 0,18-17 16,-18 17-16,18-18 0,0 1 0,0-1 0,0 0 0,0 1 0,-17-1 0,17 0 16,-18 18-16,18-17 0,-18 17 0,18-18 0,0 0 0,0 1 0,0-1 0,0 0 0,0 1 15,0-1-15,-17 1 0,17-1 0,0 0 0,-18 18 0,18-17 0,0-1 16,0 0-16,0 1 0,-18 17 0,18-18 0,0 0 16,0 1-1,0-1 1,0 1-16,0-1 15,0 0 48,0 1-63,0-1 16,18 18-16,0 0 46,-1 0-30,1 0-16,0 0 16,-18 18-16,17-1 0,1-17 0,-18 18 0,18-18 15,-18 18-15,17-18 0,1 17 0,-18 1 0,0-1 0,0 1 16,0 0-16,17-18 0,-17 17 16,0 1-16,18-18 0,-18 18 0,0-1 15,0 1-15,18 0 16,-18-1 62,0 1-78,-18-18 0,0 0 0,18 17 0,18-17 203,0 0-203,-1 0 0,1 0 0,0 0 16,-1 0-16,1 0 0,0 0 15,-1 0 32,18 0-31,-17 0-16,0 0 0,-18 18 15,17-18-15,1 18 0,0-18 0,-18 17 0,0 1 0,17-18 16,-17 18-16,18-18 0,-18 17 0,18-17 0,-18 18 0,17-18 0,-17 18 0,18-18 16,-18 17-16,0 1 0,17-18 0,-17 18 0,18-18 15,-18 17-15,0 1 16,18-18 0,-18 17-1,0 1-15,0 0 16,0-1-16,0 1 0,0 0 15,-18-1-15,0 1 0,18 0 16,-17-1-16,-1-17 0,1 0 0,17 18 0,0-1 16,-18-17-16,18 18 0,-18-18 0,1 0 15,-1 0 32,0 0-31,1 0-16,-1 0 0,18 18 15,-18-18-15,1 0 0,-1 0 16,1 0 109,-1 0-125,0 0 31,1 0-15,-1 0 15,0 0-15,1 0-1</inkml:trace>
  <inkml:trace contextRef="#ctx0" brushRef="#br0" timeOffset="17845.1156">26670 4904 0,'0'-18'0,"0"0"0,0 36 47,0 0-47,0-1 0,0 1 0,0 0 0,0-1 16,0 18-16,0-17 0,-18 0 0,18 17 0,0-17 0,0-1 0,0 1 0,0 17 0,0-17 0,0-1 0,0 1 0,0 0 15,0-1-15,0 1 0,0 0 0,0 17 0,0 0 0,0-17 0,0-1 0,0 19 0,0-19 0,-17 54 0,17-53 0,0-1 16,0 1-16,0 17 0,-18-17 0,18-1 0,0 1 0,0 0 0,0 17 0,-18-35 0,18 35 0,0-17 0,0 0 0,-17 34 0,17-34 0,-18 0 15,18-1-15,0 1 0,0 0 0,-17 17 0,17-17 0,0-1 0,0 1 0,-18-1 0,18 1 0,-18-18 0,18 88 16,0-70-16,0 0 0,0-1 0,0 1 0,0 0 0,-17-18 16,17 52-16,0-34 0,0 0 0,0-1 0,0 1 15,0 0-15,0-1 0,0 1 0,0 0 16,0-1-16,0 1 31</inkml:trace>
  <inkml:trace contextRef="#ctx0" brushRef="#br0" timeOffset="19618.3538">27182 5080 0,'-18'0'16,"36"0"-16,-54 0 0,19 0 0,-1 0 15,0 0-15,1 0 16,-1 0-16,18 18 0,-18-18 15,1 0 32,-1 0-31,0 0-16,18 17 0,-17-17 16,17 18-16,-18-18 0,18 18 0,-17-18 15,-1 17 1,18 1-16,0-1 15,-18-17-15,18 18 0,0 0 0,0-1 0,-17-17 16,17 18-16,0 0 0,-18-18 0,18 17 0,0 1 0,-18-18 16,18 18-16,0-1 0,0 1 0,0-1 0,0 1 0,-17-18 0,17 18 15,0-1-15,0 1 0,0 17 0,0-17 0,-18-18 0,18 18 0,0-1 16,0 1-16,0 0 0,0-1 0,0 1 16,0-1-16,0 1 0,0 0 0,0-1 15,0 1-15,0 0 0,0-1 16,0 1-16,0 0 0,18-18 0,-18 17 0,17 1 15,-17-1-15,18-17 0,-18 18 0,0 0 0,0-1 0,0 1 16,18-18-16,-18 18 0,17-1 0,-17 1 0,0 0 16,18-18-16,-18 17 0,0 1 0,18-18 0,-18 17 15,0 1-15,17-18 0,-17 18 16,18-18 15,-18 17-31,17-17 0,-17 18 16,18-18-16,0 0 15,-1 0 1,1 0 0,0 0-16,-1 0 31,-17-18-15,0 1-1,0-1-15,0 0 0,0 1 16,0-1-16,0 1 15,0-1-15,0 0 0,-17 18 0,17-17 16,0-1 0,-18 18-16,0-18 15,18 1-15,0-1 16,0 0 109,0 1-125,18 17 0,0 0 0,-18-18 16,17 18-16,1 0 0,-18-17 0,18 17 0,-18-18 15,17 18-15,1 0 0,-18-18 0,18 18 0,-1 0 16,1 0-1,-18-17-15,17 17 0,1 0 16,0 0-16,-1-18 0,-17 0 31,18 18 32,0 0-48,-1 0 17,1 0 46,-18 18-63,0 0 1,0-1-16,0 1 0,0 0 0,0-1 16,0 1-16,0-1 0,0 1 15,18 0-15,-18-1 0,0 1 0,0 0 0,17-18 0,-17 17 16,18-17-16,-18 18 0,0 0 0,17-18 0,-17 17 0,0 1 16,18-18-16,-18 17 0,18 1 0,-18 0 0,0-1 15,17-17-15,-17 18 0,18-18 0,0 0 0,-18 18 0,0-1 0,0 1 16,17-18-16,1 18 15,-18-1-15,18-17 16,-1 0-16,-17 18 0,18-18 0,-1 18 0,1-18 0,0 17 16,-1-17-16,1 0 0,0 0 0,-1 0 0,-17 18 0,18-18 0,0 0 15,-1 0-15,-17 17 0,18-17 0,0 0 0,-1 0 0,1 0 0,-1 0 16,1 0-16,0 0 0,-18 18 0,17-18 0,1 0 16,0 0 30</inkml:trace>
  <inkml:trace contextRef="#ctx0" brushRef="#br0" timeOffset="21719.2514">30727 5397 0,'53'0'16,"-53"18"-16,17 0 0,1-18 15,-18 17-15,0 1 0,0 17 0,18-35 0,-18 18 0,17-18 0,-17 18 0,0-1 0,0 1 0,18 0 16,-18-1-16,18 1 0,-18 17 0,17-35 0,-17 18 0,0-1 0,0 1 0,0 0 0,18-1 0,-18 1 16,0 0-16,18-18 0,-18 17 0,0 1 0,0-1 0,0 1 0,0 0 0,0-1 0,0 1 0,0 0 15,0-1-15,0 1 0,0 0 0,17-1 0,-17 1 0,0-1 0,0 1 16,0 0-16,0-36 94,0 0-94,-17 1 0,17-1 0,0 1 0,-18 17 0,18-18 15,0 0-15,0 1 0,0-1 0,-18 18 0,18-18 0,0 1 0,-17-1 0,17 0 0,0 1 16,-18 17-16,18-18 0,0 1 0,0-1 0,-18 0 0,18 1 0,0-1 0,0 0 0,0 1 0,-17 17 0,17-18 0,0 0 15,0 1-15,-18-1 0,18 1 0,-18-19 0,18 19 0,0-1 0,0 0 0,-17 18 0,17-17 0,0-1 0,0 0 0,0 1 16,0-1-16,-18 18 0,18-18 0,0 1 0,-17-1 0,17 1 0,0-1 0,0 0 0,0 1 0,0-1 0,0 0 0,0 1 16,0-1-16,-18 0 0,18 1 0,0-1 0,-18 1 0,18-1 0,0 0 0,-17 1 0,17-1 15,0 0-15,0 1 0,0-1 0,0 0 0,0 1 0,0-1 0,0 1 0,0-1 16,0 0-16,0 1 0,0-1 0,0 0 0,0 1 0,0-1 16,0 0-16,0 1 0,0-1 0,0 0 15,0 1-15,0-1 16,0 1-16,17 17 15,-17-18-15,18 18 0,-18-18 16,18 18-16,-1 0 0,1 0 16,-1 0-16,1 0 15,0 0 17,35 0-32,-36 18 0,1-18 15,-18 18-15,18-18 0,-1 17 0,-17 1 0,18-18 0,0 0 0,-18 17 0,0 1 0,17-18 16,1 0-16,-18 18 0,17-18 0,-17 17 0,18-17 0,-18 18 0,18-18 0,-18 18 0,0-1 0,17-17 0,1 0 15,-18 18-15,18-18 0,-18 18 0,0-1 0,17-17 0,1 0 16,-18 18-16,0 0 0,18-18 0,-18 17 0,17-17 16,-17 18-16,18-18 0,-18 17 0,17-17 0,-17 18 15,18 0-15,-18-1 16,18 1-16,-18 0 0,17-1 16,-17 1-16,0 0 0,0-1 15,0 36 1,0-35-16,0-1 0,0 1 15,0 0 1,-17-18-16,17 17 0,0 1 16,-18-18-16,18 18 0,-18-18 0,1 0 0,17 17 0,0 1 15,-18-18-15,18 17 0,-17-17 0,17 18 0,-18-18 0,0 18 0,1-18 16,17 17-16,-18-17 0,0 0 0,18 18 0,0 0 16,-17-18-16,-1 0 0,0 0 0,18 17 15,-17 1-15,-1-18 0,18 18 16,-17-18-16,17 17 0,-18-17 0,18 18 0,-18-18 15,1 0-15,17 18 16,-18-18-16,18 17 0,-18-17 16,1 0-16,-1 0 15,0 18-15,1-1 16,34-17 109,1 0-125,0 0 0,-1 0 0,1 0 16,0 0-16,-1 0 0,1 0 0,0 0 0,-1 0 0,1 0 0,-1 18 0,-17 0 15,36-18-15,-19 0 0,1 0 0,0 17 0,-1-17 0,1 0 16,0 0-16,-1 0 0,-17 18 15,18-18-15,-18 18 0,17-18 0,1 0 0,0 0 16,-1 0-16,-17 17 0,18-17 0,0 0 16,-1 0-16,1 0 62,0 0-62,17 0 31,-18 0 1,1 0-17,0 0-15,-1 0 16,1 0 0,0 0 30,-1 0-30,1 0-16,0 0 16,-1 0-16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4" units="1/cm"/>
          <inkml:channelProperty channel="Y" name="resolution" value="46.95652" units="1/cm"/>
          <inkml:channelProperty channel="T" name="resolution" value="1" units="1/dev"/>
        </inkml:channelProperties>
      </inkml:inkSource>
      <inkml:timestamp xml:id="ts0" timeString="2020-04-06T00:47:30.616"/>
    </inkml:context>
    <inkml:brush xml:id="br0">
      <inkml:brushProperty name="width" value="0.05292" units="cm"/>
      <inkml:brushProperty name="height" value="0.05292" units="cm"/>
      <inkml:brushProperty name="color" value="#002060"/>
    </inkml:brush>
    <inkml:brush xml:id="br1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16545 4374 0,'18'0'31,"0"0"-31,-18-17 0,17 17 31,1 0-31,-1 0 16,-17 17-1,0 1-15,18-18 0,0 0 16,-18 18-16,0-1 0,0 1 0,0 0 16,0-1-16,0 1 0,0 0 0,0-1 0,0 1 15,0-1-15,0 1 0,0 0 0,0-1 0,0 1 16,0 0-16,17-18 16,-17 17-16</inkml:trace>
  <inkml:trace contextRef="#ctx0" brushRef="#br0" timeOffset="1877.4726">16581 8096 0,'17'0'109,"-17"18"-93,0 0 0,0-1-16,0 1 0,0-1 15,0 1-15,-17-18 0,17 18 0,0-1 16,0 1-16,-18-18 0,0 18 0,1-18 0,17 17 0,-18-17 16,18 18-16,-18-18 0,1 18 0,-1-18 62,0 0-62,1 0 16,17-18-1,0 0 1,0 1-16,0-1 16,0 0-16,0 1 0,0-1 0,0 0 15,0 1-15,0-1 0,0 1 0,0-1 16,0 0-16,0 1 15,17-1-15,1 18 0,-18-18 16,18 18 0,-1 0-1,1 0-15,0 0 16,-1 0-16,1 0 0,0 0 0,-1 0 16,1 0-16,-1 0 0,1 0 15,-18 18-15,18 0 16,-18-1-16,53 1 0,-53 17 15,17-17-15,1-18 0,-18 17 0,0 1 0,18-18 16,-18 18-16,17-1 0,1 1 0,-18 0 0,17-18 16,-17 17-16,18-17 0,-18 18 0,0 0 0,0-1 0,18-17 15,-18 18-15,17-18 0,-17 17 0,18-17 16,-18 18-16,0 0 0,0-1 0,18-17 16,-18 18 15,0 0-31,0-1 15,0 1 1,0 0-16,0-1 0,0 1 16,-18-18-16,0 0 0,18 17 0,-17-17 0,17 18 15,0 0-15,-18-18 0,0 17 0,18 1 16,-35 0 0,18-1-16,-1-17 0,0 0 15,18 18 1,-17-18 46,34 0 63,1 0-125,0 0 0,-1 0 0,1 0 0,-1 0 0,1 0 0,0 0 16,-1 0-16,1 0 0,0 0 0,-1 0 0,19 0 0,-19 0 0,19 0 0,-19 0 0,1 0 0,-1 0 16,1 0-16,0 0 0,-1 0 0,1 0 0,0 0 0,-1 0 0,1 0 15,0 0-15,-1 0 16,-17-18 15,18 18-31,-18-17 16,17 17-1,1 0-15,0 0 16,-18-18-16,17 18 31</inkml:trace>
  <inkml:trace contextRef="#ctx0" brushRef="#br0" timeOffset="3362.1647">16351 12400 0,'0'-18'16,"18"18"-1,-18-17 1,18 17-16,-1 0 16,-17-18-16,0 1 15,18 17-15,-1-18 0,-17 0 0,0 1 0,18 17 0,-18-18 0,18 0 16,-1 18-16,-17-17 0,18-1 0,0 0 0,-18 1 0,17-1 0,1 18 0,0-17 0,-18-1 0,17 0 0,1 18 16,-18-17-16,17 17 0,-17-18 0,18 18 0,0 0 0,-18-18 0,0 1 0,17 17 0,1 0 0,-18-18 0,18 18 15,17-18-15,-35 1 0,18 17 0,-1-18 0,-17 1 0,18 17 0,-1 0 16,1 0-16,-18-18 0,18 18 0,-1-18 0,1 18 15,0-17-15,35 17 0,-36 0 16,1 0 0,0 0-1,-1 0-15,1 17 16,-18 1-16,17-18 0,1 18 0,-18-1 0,18-17 16,-1 0-16,1 0 0,-18 18 0,0-1 15,18-17-15,-1 18 16,-17 0-16,0-1 15,0 1-15,0 0 16,0-1-16,0 1 0,0 0 16,0-1-16,0 1 0,-17-18 0,17 17 0,0 1 15,0 0-15,-18-1 0,18 1 0,-18-18 0,18 18 0,-17-18 0,17 17 0,0 1 16,-18 0-16,0-1 0,18 1 0,0-1 16,-17-17-16,17 18 0,-18-18 0,1 0 0,17 18 46,-18-18-14,18-18 30,0 0-46,18 18-1,-1 0-15,1-17 16,-1 17 0,1 0-16,0 0 0,-18-18 15,17 18-15,1 0 0,0 0 16,-1 0-16,1 0 16,0 0-1,-1 0-15,1 0 0,-18 18 0,17-18 16,-17 17-16,18-17 15,0 0-15,-18 18 0,17-18 32,-17 18-32,0-1 15,18-17-15,-18 18 0,18-18 0,-18 18 0,0-1 0,0 1 16,0 0-16,0-1 0,0 1 0,0 0 0,0-1 16,0 1-16,0-1 0,0 1 0,0 0 15,0-1-15,0 1 0,0 0 0,0-1 0,0 1 16,-18 17-1,0 0-15,-17-17 0,35 0 16,-18-1-16,1-17 0,-1 18 0,1 0 0,-1-18 0,0 0 16,18 17-16,-17-17 0,17 18 0,-18-18 0,18 18 0,-18-18 0,1 0 15,17 17-15,-18-17 0,0 0 16,1 0 0,17 18-16,-18-18 0,1 0 15</inkml:trace>
  <inkml:trace contextRef="#ctx0" brushRef="#br0" timeOffset="4850.4992">24518 4621 0,'-18'0'125,"18"18"-125,-17-18 0,17 18 0,-18-18 0,0 17 0,18 1 0,-17 0 16,17-1-16,-18-17 0,1 18 0,-1-18 0,18 17 0,-18 1 0,18 0 0,-17-18 15,17 17-15,-18 1 0,0-18 0,18 18 0,-17-18 0,17 17 16,-18-17-1,18 18-15,-18-18 0,18 18 0,0-1 16,-17-17-16,17 18 0,-18-18 16,18 18-16,-17-18 0,17 17 93,0 1-77,0-1-16,0 1 16,0 0-16,0-1 0,0 1 15,0 0-15,0-1 0,0 1 0,17-18 16,-17 18-16,0-1 0,18-17 0,-18 18 0,17-18 16,-17 17-16,18 1 0,0-18 15,-1 0-15,1 0 0,0 0 0,-1 0 16,-17 18-16,18-18 0,0 0 0,-1 0 0,1 0 0,-1 0 0,1 0 0,0 0 0,-1 0 0,1 0 15,0 0-15,-1 0 0,1 0 0,0 0 0,-1 0 0,1 0 0,0 0 0,-1 0 0,1 0 0,-1 0 16,1 0-16,0 0 0,-1 0 0,1 0 0,0 0 0,-1 0 16,1 0-16,0 0 0,-1 0 0,1 0 0,-1 0 0</inkml:trace>
  <inkml:trace contextRef="#ctx0" brushRef="#br0" timeOffset="5358.1748">24606 5098 0,'0'17'62,"0"1"-62,0 0 0,0-1 0,0 1 16,0-1-16,0 1 0,0 0 0,0-1 0,0 1 0,0 0 0,0-1 0,0 1 16,0 17-16,0-17 0,0-1 0,0 1 0,0 0 0,0-1 0,0 1 0,0 0 0,0 140 15,0-122-15,0-19 0,0 1 0,0 0 0,0-1 0,0 19 0,0 122 16,0-140-16,0 0 0,0 17 0,0 18 0,0-36 0,0 19 0,0-19 0,0 1 0,0 123 15,0-123-15,0 17 0,0-17 0,0 17 0,0-17 0,0 17 0,0-18 16,0 19-16,0-19 0,0 89 0,0-88 0,0-1 16,0 1-16,0 0 0,0-1 0,0 1 0,0 0 15</inkml:trace>
  <inkml:trace contextRef="#ctx0" brushRef="#br0" timeOffset="7403.5016">25135 9102 0,'-17'0'31,"-1"0"-15,0 0-16,1 0 0,-1 0 0,1 0 0,-1 0 0,0 0 0,1 0 15,-1 0-15,0 0 0,1 0 0,-1 0 0,0 0 0,1 0 0,-1 0 0,1 0 16,-1 0-16,0 0 0,1 0 0,-1 0 0,0 0 0,1 0 0,-1 0 15,0 0-15,1 0 16,-1 0 0,1 0-1,-1 0 1,0 0-16,1 0 0,-1 0 47,0 0-47,1 0 15,-1 0 1,36 0 125,-1 0-126,-17 17 17,0 1-17,18-18-15,-18 18 0,0-1 0,0 1 0,18-1 0,-18 1 0,0 0 16,0-1-16,17 1 0,-17 0 0,0-1 0,0 1 0,0 0 0,0-1 0,0 1 0,0 0 15,0-1-15,18 1 0,-18-1 0,0 1 0,0 0 0,0-1 0,0 1 0,0 0 0,0-1 16,0 1-16,0 0 0,0-1 0,0 1 0,0-1 0,0 1 0,0 0 0,0-1 16,0 1-16,0 0 0,0-1 0,0 1 0,0 0 0,18-18 47,-18-18-47,17 18 15,-17-18-15,0 1 0,18 17 0,-18-18 0,17 18 0,-17-18 0,0 1 16,18 17-16,-18-18 0,0 0 0,18 18 0,-1-17 0,-17-1 15,0 1-15,18 17 0,-18-18 0,18 18 0,-18-18 0,0 1 0,17 17 0,-17-18 0,18 18 16,0-18-16,-18 1 0,0-1 0,17 18 0,-17-18 0,0 1 0,18 17 0,-18-18 0,17 1 16,-17-1-16,18 18 0,0-18 0,-18 1 0,17 17 0,-17-18 15,18 18-15,-18-18 0,0 1 16,18 17-16,-1 0 0,1 0 31,0 0 0,-1 0-31,1 17 16,-1 1-16,1-18 0,-18 18 0,0-1 0,18-17 16,-18 18-16,0 0 0,0-1 0,17-17 0,-17 18 0,0-1 0,18-17 0,-18 18 0,0 0 15,0-1-15,18-17 0,-18 18 0,0 0 0,0-1 0,0 1 0,0 0 16,0-1-16,0 1 0,0-1 0,0 1 0,0 0 0,0-1 0,0 1 16,0 0-16,0-1 0,0 1 0,0 0 0,0-1 15,0 1-15,0-1 0,-18 1 0,18 0 0,0-1 16,0 1-16,-18 0 0,18-1 0,0 1 0,-17-18 0,17 18 0,0-1 15,0 1-15,-18-18 0,18 18 0,-18-18 0,18 17 0,-17-17 16,17 18-16,-18-1 16,1-17-1,17 18-15,-18-18 16,0 0-16,1 0 16,-1 0-16,0 0 15,1 0-15,17 18 0,-18-18 0,0 0 16,1 17-16,-1-17 0,1 0 15,-1 0-15,0 0 16,1 0-16,-1 0 0,18-17 16,-18 17-16,1 0 0,17-18 0,0 0 15,-18 18-15,18-17 0,0-1 16,-18 1-16,18-1 16,0 0-16,0 1 15,0-1 1,0 0-16,0 1 0,0-1 15,18 18-15,-18-18 0,0 1 0,0-1 0,18 18 16,-1 0-16,-17-18 0,18 18 47,0 0-47,-1 0 16,1 0-16,-18 18 0,18-18 0,-18 18 0,17-18 15,-17 17-15,18-17 0,-18 18 0,0 0 16,17-18-16,-17 17 0,18-17 0,-18 18 15,0 0-15</inkml:trace>
  <inkml:trace contextRef="#ctx0" brushRef="#br0" timeOffset="9146.4055">25012 13106 0,'0'0'0,"-18"0"93,1 0-77,17 17-16,-18-17 16,-35 36-16,35-19 15,1 1-15,17 0 0,-18-18 0,1 0 0,17 17 0,-18-17 0,18 18 0,0-1 16,-18-17-16,-17 53 0,17-53 0,18 18 0,-17 0 0,-1-1 15,0 1-15,18 0 0,0-1 0,-17-17 0,17 18 0,-18-18 16,18 17-16,-17-17 0,17 18 0,0 0 16,0-1-16,-18-17 0,18 18 0,-18-18 0,18 18 15,0-1-15,0 1 0,0 0 0,0-1 0,0 1 16,-17 52 0,17-52-16,0 0 0,-18-1 15,18 1-15,0 0 0,0-1 0,0 1 0,0 0 16,0-1-16,0 1 0,0-1 15,0 1-15,0 0 0,0-1 16,18-17-16,-18 18 0,0 0 0,0-1 16,17-17-16,-17 18 0,0 0 0,18-18 0,-18 35 15,0-18-15,18-17 0,-1 0 0,-17 18 0,18-18 0,-18 18 0,35-1 16,-35 1-16,18-18 16,-18 18-16,17-18 0,1 0 0,-18 17 15,18-17-15,-18 18 0,17-18 0,1 0 16,0 0-16,-1 0 0,1 0 15,-1 0-15,1 0 16,0 0-16,-1 0 0,-17-18 0,18 18 16,0 0-16,-1 0 0,-17-17 0,18 17 0,0 0 15,-18-18-15,0 0 0,17 18 0,-17-17 16,18 17-16,-18-18 16,0 0-1,0 1 1,0-1-16,0 1 0,17 17 0,-17-18 0,0 0 15,0 1-15,0-1 0,0 0 0,0 1 16,0-1-16,0 0 0,0 1 0,0-1 16,0 1-16,-17 17 0,17-18 0,0 0 15,-18 18-15,18-17 0,-17-1 0,-1 0 0,0 18 0,18-17 0,0-1 0,-17 18 16,-1-18-16,18 1 0,-18-1 0,1 18 0,-1 0 0,18-18 0,0 1 16,-18 17-16,1 0 0,-1 0 109,1 0-109,-1 0 0,18 17 0,-18-17 16,1 0-16,17 18 0,-18-18 0,18 18 0,-18-18 15,18 17-15,-17-17 16,-1 0 15,0 0-15,1 0-16,-1 0 0,18 18 0,-17-18 0,17 18 15,-18-18-15,0 0 0,1 0 63,-1 0-48,0 0 64,1 0-64,-1 0 1</inkml:trace>
  <inkml:trace contextRef="#ctx0" brushRef="#br1" timeOffset="63181.415">23901 8096 0,'0'-17'0,"0"-1"0,0 0 16,-18 18 0,18-17-16,-18 17 15,18-18-15,-17 18 0,-1 0 0,18-18 16,-18 18-16,1 0 0,-1 0 0,18-17 0,-17 17 0,-1 0 0,0 0 16,1 0-16,-1 0 0,0 0 0,-70-18 15,35 0-15,0 18 16,0-17-16,36 17 0,-1 0 0,-17 0 0,17 0 0,-35 0 15,36-18-15,-1 18 0,0-17 0,1 17 0,-1 0 0,0 0 0,1 0 0,-1 0 0,1 0 0,-1 0 16,0 0-16,-52 0 0,70-18 0,-18 18 0,0 0 16,-17 0-16,18 0 0,-1 0 0,0 0 0,1-18 0,-1 18 15,0 0-15,1 0 0,-36-17 0,35 17 0,1 0 0,-1 0 0,0 0 0,1-18 0,-1 18 16,0 0-16,1 0 0,-1 0 0,-70-18 0,70 1 0,1 17 0,-1 0 0,0 0 0,1-18 0,-1 18 16,-17 0-16,35-18 0,-36 18 0,-87-17 0,105 17 0,-17-18 15,17 18-15,-17 0 0,18-17 0,-1 17 0,-123-18 0,123 18 0,0 0 0,1-18 16,-1 18-16,-17 0 0,35-17 0,-18 17 0,-17 0 0,0-18 0,17 18 0,0 0 0,-34 0 0,16 0 0,19-18 0,-1 18 0,0 0 15,1 0-15,-1-17 0,0 17 0,1 0 0,-18 0 0,35-18 0,-18 18 0,-106-18 0,107 1 0,-1 17 16,-17-18-16,0 18 0,17 0 0,0 0 0,1-17 0,-1 17 0,-53-18 16,54 18-16,-1 0 0,1 0 0,-1-18 0,0 18 0,1 0 0,-1 0 0,0-17 0,-52-1 15,52 18-15,1 0 0,-1 0 0,0-18 16,1 18-16,17-17 0,-18 17 0,0 0 0,1 0 0,-1 0 0,0 0 0,18-18 0,-17 18 16,-1 0-16,0 0 0,1 0 0,-1 0 0,1-18 0,-1 18 0,0 0 0,1 0 15,-1 0-15,0 0 0,18-17 0,-17 17 0,-1 0 0,0 0 0,1 0 0,-1 0 0,1 0 0,-1 0 16,0 0-16,1 0 0,-1 0 0,0 0 0,1 0 0,-1 0 0,0 0 0,1 0 0,-1 0 0,1 0 15,-1 0-15,0 0 0,1 0 0,-1 0 0,-17 0 0,17 0 0,-17 0 0,-1 0 0,19 0 16,-1 0-16,1 0 0,-1 0 0,0 17 0,1-17 0,-1 0 0,0 0 0,1 0 0,-1 0 0,0 0 0,-17 0 0,18 0 0,-19 18 16,19-18-16,-1 0 0,0 18 0,1-18 0,-19 0 0,19 0 0,-1 0 0,-17 17 0,17-17 0,1 0 15,-1 18-15,0-18 0,1 0 0,-1 0 0,0 0 0,1 0 0,-19 0 0,19 0 0,-1 0 0,1 0 0,-19 0 0,19 0 0,17 18 0,-36-18 16,19 0-16,-19 0 0,19 0 0,-18 0 0,17 0 0,-17 17 0,17-17 0,-17 0 0,17 0 0,-17 0 16,17 0-16,-17 0 0,17 0 0,1 0 0,-19 0 0,1 0 0,17 18 0,1-18 0,-19 0 15,19 0-15,-1 0 0,1 0 0,-1 0 0,-17 0 0,17 0 0,0 0 0,1 0 0,17 18 0,-18-18 0,-17 0 16,17 0-16,1 0 0,-1 0 0,0 0 0,1 0 0,-1 0 0,0 0 0,1 0 0,-1 0 15,0 0-15,-17 17 0,18-17 0,-1 0 0,0 0 0,1 0 0,-1 0 0,0 0 16,1 0-16,-1 0 0,0 0 0,1 0 0,-1 0 0,0 0 0,1 0 0,-1 0 0,1 0 16,-1 0-16,0 0 0,1 0 0,-1 0 0,0 0 0,1 0 0,-1 0 0,0 0 15,1 0-15,-1 0 0,-17 0 0,17 0 0,1 0 0,-19 0 0,19 0 0,-19 0 16,1 0-16,18 0 0,-1 0 0,0 0 0,1 0 0,-1 0 0,0 0 0,1 0 0,-19 0 0,19 0 0,-1 0 16,-17 0-16,17 0 0,-17 0 0,17 0 0,1 0 0,-1 0 0,0 0 0,1 0 0,-19 0 0,19 0 0,-18 0 15,17 0-15,-17 0 0,17 0 0,0 0 0,1 0 0,-1 0 0,-17 0 0,17 0 0,-17-17 0,17 17 0,1 0 16,-1 0-16,0 0 0,-17 0 0,17 0 0,1 0 0,-1 0 0,0 0 0,1 0 0,-18 0 0,17 0 0,0 0 15,1 0-15,-19-18 0,19 18 0,-19 0 0,19-18 0,-18 18 16,17 0-16,18-17 0,-18 17 0,1 0 0,-1 0 0,0 0 0,1 0 0,-1 0 16,0 0-16,1 0 0,-1 0 0,1 0 15,17-18-15,-18 18 0,0 0 0,1 0 32,-1 0-32,0 0 0,1 0 15,-1 0-15,0 0 0,1 0 0,-1 0 0,0 18 0,1-18 16,-1 17-16,1-17 0,-1 18 0,0-18 0,1 0 0,-1 18 0,0-18 15,18 17-15,-17-17 0,-1 0 0,0 0 0,18 18 0,-17-1 0,-1 1 0,1-18 0,17 18 16,-18-18-16,0 17 0,1 1 0,-1 0 0,0-18 0,18 17 16,0 1-16,-17-18 0,17 18 0,-18-18 0,18 17 0,-18 1 0,18-1 15,-17 1-15,-1 0 0,1-1 0,17 19 0,-18-36 0,18 17 0,0 1 16,-18-18-16,18 18 0,-17-18 0,17 17 0,0 1 0,0-1 0,0 1 0,-18-18 0,0 0 0,18 18 0,-17-1 0,17 1 16,0 0-16,0-1 0,-18-17 0,0 0 0,18 18 0,0 0 0,0-1 15,0 1-15,0 0 0,-17-18 0,17 17 0,-18 1 0,0-1 16,18 1-16,0 0 0,0-1 0,0 1 0,0 0 15,0-1-15,0 1 0,0 0 0,-17-18 0,17 17 0,0 1 0,0-1 16,0 1-16,0 0 0,0-1 0,-18 1 0,18 0 0,0-1 0,0 1 16,0 0-16,0-1 0,0 1 0,-17-1 0,17 1 0,0 0 0,0-1 15,0 1-15,0 0 0,0-1 0,0 1 0,0 0 0,-18-18 16,18 17-16,0 1 0,0 0 0,0-1 0,0 1 0,0-1 0,0 1 0,0 0 0,0-1 16,0 1-16,0 0 0,0-1 0,0 1 0,0 0 0,0-1 15,0 1-15,0-1 0,0 1 0,0 0 0,0-1 0,0 1 0,-18-18 0,18 18 16,0-1-16,0 1 0,0 0 0,0-1 0,0 1 0,0-1 0,0 1 15,0 0-15,0-1 0,0 1 0,0 0 0,0-1 0,0 1 0,0 0 0,0-1 16,0 1-16,0 0 0,0-1 0,0 1 0,0-1 0,0 1 0,0 0 0,0-1 0,0 1 16,0 0-16,0-1 0,0 1 0,0 0 0,0-1 0,18-17 0,-18 18 0,0-1 15,0 1-15,18-18 0,-18 18 0,0-1 0,0 1 0,0 0 0,0-1 16,0 1-16,0 0 0,0-1 0,17 1 0,-17-1 0,0 1 0,18-18 0,-18 18 16,0-1-16,17-17 0,-17 18 0,0 0 0,18-18 0,-18 17 0,18 1 0,-18 0 15,0-1-15,17-17 0,-17 18 0,18 0 0,-18-1 0,0 1 0,18-1 0,-1-17 0,1 18 16,-18 0-16,0-1 0,18-17 0,-18 18 0,0 0 0,17-18 0,-17 17 15,18 1-15,0-18 0,-18 18 0,17-1 16,1 1-16,-18-1 0,17-17 0,-17 18 0,18-18 0,-18 18 16,18-18-16,-18 17 0,17-17 0,1 0 0,-18 18 0,18 0 0,-18-1 0,17-17 0,1 18 15,-18 0-15,18-18 0,-1 17 0,1 1 0,-1-1 0,1-17 0,-18 18 0,18-18 0,-1 18 0,1-18 0,0 17 16,-18 1-16,17-18 0,1 18 0,0-18 0,-1 17 0,1 1 0,-18 0 0,17-18 0,19 0 0,-19 17 0,-17 1 0,18-18 0,0 0 0,-1 0 16,1 18-16,0-18 0,-18 17 0,17 1 0,1-18 0,0 0 0,-18 17 0,17-17 0,1 18 0,-1 0 0,1-18 0,0 17 0,-1-17 0,1 18 15,17-18-15,-17 18 0,-18-1 0,18-17 0,-1 18 0,1-18 0,-1 18 0,1-18 0,-18 17 0,18-17 0,-1 0 0,-17 18 0,0-1 16,18-17-16,0 18 0,-1-18 0,1 18 0,0-18 0,-18 17 0,17-17 0,-17 18 0,18-18 0,-18 18 0,17-18 15,1 17-15,0-17 0,-18 18 0,17-18 0,-17 18 0,18-18 0,0 0 0,-18 17 0,17 1 0,1-18 0,0 0 0,-18 17 16,17 1-16,1 0 0,0-18 0,-1 0 0,-17 17 0,35 1 0,-17 0 0,0-18 0,-1 0 0,1 0 0,-18 17 0,35 1 16,-17-18-16,0 0 0,-1 0 0,1 18 0,-1-18 0,1 17 0,0-17 0,-1 0 0,1 0 15,0 0-15,-18 18 0,17-18 0,1 0 0,0 0 0,17 0 0,-18 0 0,1 0 0,0 0 0,-1 0 16,1 0-16,0 0 0,-1 0 0,1 0 0,0 0 0,-1 0 0,1 0 16,0 0-16,-1 0 0,1 0 0,-1 0 0,1 0 0,0 0 15,-1 0-15,1 0 0,0 0 0,-1 0 16,1 0-16,0 0 0,-1 0 0,1 0 0,-1 0 15,1 0-15,0 0 0,-18 18 0,17-18 0,1 0 0,-18 17 0,18-17 0,17 0 16,-17 18-16,-1-18 0,1 0 0,-1 0 0,1 0 0,0 0 0,-1 0 0,1 0 0,0 17 0,-1-17 0,1 0 16,0 0-16,-1 0 0,1 0 0,0 0 0,-1 0 0,1 0 0,-1 0 0,1 18 0,0-18 0,-1 0 0,1 0 0,0 0 0,17 0 0,-17 0 0,17 0 15,-18 0-15,1 0 0,0 0 0,17 0 0,0 0 0,1 0 0,-19 0 0,1 0 0,17 0 0,0 0 0,-17 0 0,17 0 16,-17 0-16,0 0 0,17 0 0,-17 0 0,17-18 0,0 18 0,-17 0 0,17 0 0,0 0 0,-17 0 0,17 0 0,-17 0 0,-1 0 0,19 0 0,-19 0 0,19 0 16,-19 0-16,19 0 0,-1 0 0,-18 0 0,1 0 0,17 0 0,-17 0 0,35 0 0,-18 0 0,-17 0 0,17 0 0,0 0 0,-17 0 0,17 0 0,1 0 15,-19 0-15,19 0 0,-19 0 0,36 18 0,-18-18 0,-17 0 0,17 18 0,1-18 0,-19 0 0,18 0 0,-17 0 0,17 17 0,1-17 0,-19 0 0,36 0 16,-17 0-16,-19 0 0,18 0 0,-17 0 0,17 0 0,1 0 0,-19 0 0,19 18 0,-19-18 0,1 0 0,17 0 0,-17 18 0,-1-18 0,1 0 0,0 0 0,-1 17 0,1-17 15,0 0-15,-1 0 0,1 0 0,-1 0 0,1 0 0,35 0 0,-35 0 0,-1 18 0,1-18 0,0 0 16,-1 0-16,1 0 0,0 0 0,-1 18 0,1-18 0,-18 17 0,17-17 0,1 0 0,0 0 16,-1 0-16,1 0 0,-18 18 15,18-18-15,-1 0 0,1 0 16,0 0-16,-1 0 16,1 0-16,-1 0 0,1 0 0,0 0 0,-1 0 15,1 0-15,0 0 0,-1 0 0,1 0 0,0 0 0,-1 0 0,1 0 16,17 0-16,-17 0 0,17 0 0,-17 0 0,17 0 0,-17-18 0,-1 18 0,1-17 0,0 17 15,-1 0-15,18-18 0,-17 18 0,0 0 0,-1 0 0,1 0 0,0 0 0,-1-18 0,1 18 0,-18-17 0,35-1 0,-17 18 0,-1 0 0,1 0 16,0 0-16,-1 0 0,1 0 0,0-18 0,-1 18 0,19-17 0,-19 17 0,1-18 0,17 18 0,-17 0 0,-1 0 0,1 0 0,17 0 0,-17 0 0,0 0 16,17-18-16,0 18 0,18 0 0,-35-17 0,-1 17 0,19 0 0,-19 0 0,1 0 0,0 0 0,17-18 0,0 18 0,0 0 0,1 0 0,-36-17 15,35 17-15,-17 0 0,17 0 0,-18 0 0,1 0 0,0 0 0,-1-18 0,19 18 0,-19-18 0,19 18 0,-19 0 0,1 0 0,0-17 0,-1 17 16,1 0-16,-1 0 0,1 0 0,0 0 0,-1-18 0,1 18 0,0 0 0,-18-18 0,17 18 16,1 0-16,0 0 0,-18-17 0,17 17 0,1 0 15,-18-18-15,17 18 16,-17-18-16,18 18 15,0 0 1,-18-17-16,17-1 16,1 18-16,-18-18 0,18 18 15,-18-17-15,17 17 0,-17-18 0,18 18 0,-18-17 16,18 17-16,-1-18 0,1 18 0,-1 0 0,-17-18 0,18 1 0,0-1 16,-1 18-16,1-18 0,0 1 0,-1 17 15,1-18-15,0 0 0,-18 1 0,17 17 0,1 0 16,-18-18-16,18 18 0,-18-17 0,17 17 0,-17-18 0,0 0 15,18 18-15,-18-17 0,0-1 0,17 18 0,-17-18 0,18 18 0,-18-17 16,0-1-16,18 18 0,-18-18 0,17 18 0,-17-17 0,18 17 0,-18-18 0,0 1 16,18 17-16,-18-18 0,17 18 0,-17-18 0,18 1 0,-18-1 0,18 18 0,-1 0 0,-17-18 15,0 1-15,18 17 0,-1 0 0,-17-18 0,0 0 0,18 18 0,-18-17 16,18 17-16,-1 0 0,-17-18 0,0 0 0,18 18 16,-18-17-16,18 17 0,-18-18 0,0 1 0,17 17 0,-17-18 15,18 0-15,0 18 0,-18-17 0,0-1 0,0 0 0,17 18 0,1 0 16,-18-17-16,0-1 0,17 18 0,1-18 0,-18 1 0,0-1 15,18 18-15,-1-17 0,-17-1 0,18 18 0,0-18 0,-18 1 0,17-1 16,-17 0-16,18 18 0,-18-17 0,18-1 0,-18 0 16,17 18-16,-17-17 0,0-1 0,0 1 15,0-1-15,0 0 16,18-35-16,-18 18 0,0 0 16,18 17-16,-18 0 0,0 1 0,0-1 0,0 1 0,0-1 0,0 0 0,0 1 0,0-1 15,0 0-15,0 1 0,0-1 0,0 0 0,0-17 0,0 18 0,0-19 0,0 19 0,0-1 16,0 0-16,0 1 0,0-1 0,0 0 0,0 1 0,0-1 0,0 1 0,0-19 0,0 19 0,0-1 0,0 0 15,0 1-15,0-1 0,0 0 0,0-17 0,0 17 0,0 1 0,0-18 0,0-1 0,0 19 0,0-1 16,0 0-16,0 1 0,0-1 0,0 0 0,0 1 0,0-1 0,0 1 0,0-1 0,0 0 0,0 1 0,0-1 0,0 0 16,-18-17-16,18 17 0,0 1 0,0-1 0,0-17 0,0 17 0,0 1 0,0-1 0,0 0 0,0 1 15,0-1-15,0 0 0,0 1 0,0-19 0,0 19 0,0-1 0,0-17 0,0 17 0,0-17 0,0 17 0,0 1 16,0-1-16,0 0 0,0 1 0,0-18 0,0 17 0,0 0 0,0 1 0,0-1 0,0 0 0,0 1 0,0-1 0,0-17 0,0 17 16,0 1-16,0-1 0,0 0 0,0-17 0,0 17 0,0 1 0,0-1 0,0 0 0,0 1 15,0-1-15,-18 18 0,18-18 0,0 1 0,-17 17 0,17-18 0,-18 18 0,18-17 16,0-1-16,0 0 0,-18 18 0,18-17 0,-17-1 15,17 0-15,-18 18 0,18-17 0,-18 17 0,18-18 16,-17 18-16,-1 0 31,0 0-15,1 0-16,-1 0 0,1 0 0,-1 0 0,0 0 0,1 0 16,-1 0-16,0 0 0,1 0 0,-1 0 0,0 0 15,1 0-15,-1 0 63,1 0-63,-1 0 0,-17 18 0,17-1 15,0-17-15,1 0 0,-1 0 0,0 18 0,1-18 0,17 18 16,-18-18-16,1 0 0,-1 0 0,0 0 0,1 0 0,17 17 0,-18-17 0,0 0 0,18 18 16,-17-18-16,-1 0 0,18 18 0,-18-18 0,1 0 0,-1 0 0,18 17 78</inkml:trace>
  <inkml:trace contextRef="#ctx0" brushRef="#br1" timeOffset="65105.5082">18503 10283 0,'0'-17'16,"-17"17"-16,-1 0 15,0 0 1,1 0-16,-1 0 15,0 0-15,18 17 0,-17 1 0,-1-18 0,0 0 0,1 18 0,-1-18 0,1 17 16,-1-17-16,0 0 0,1 0 0,17 18 0,-18-18 0,0 18 0,1-1 0,-1-17 0,0 0 0,1 18 16,-1-18-16,18 18 0,-18-18 0,1 0 0,-1 0 0,18 17 0,-17-17 0,-1 18 0,18-1 0,-18-17 0,-17 0 0,17 18 0,-17-18 15,35 18-15,-35-18 0,17 17 0,-17 1 0,17-18 0,-52 35 0,34-17 0,1-18 0,18 0 0,-1 18 0,0-1 0,-17 1 0,17-18 16,-17 18-16,17-18 0,-17 35 0,-53 0 0,70-17 0,-105-1 0,105 19 0,-17-19 0,0 1 0,17 0 0,-53-1 0,54-17 16,-18 18-16,-1-1 0,-17 1 0,-70 53 0,70-54 0,18 1 0,-1 0 0,-17 17 0,1-18 0,-1 19 0,17-1 0,1-35 0,0 18 15,-18 17-15,0-17 0,35 17 0,-35 0 0,18-17 0,-88 70 0,87-70 0,1 17 0,-18-17 0,36-1 0,-36 18 0,17-17 0,1 17 16,0-17-16,0 0 0,-1 35 0,-17-36 0,36-17 0,-36 35 0,-106 89 0,124-106 0,-1-1 0,19 1 0,-18 17 0,-1 0 0,1-35 15,17 18-15,-35 17 0,18-17 0,0 0 0,35 17 0,-53-17 0,35-18 0,-17 35 0,-36 0 0,36-17 0,0-1 0,17 19 0,1-36 0,-1 17 16,-17 1-16,17 0 0,0-1 0,-17-17 0,35 18 0,-17-1 0,-19 1 0,19 0 0,-1-18 0,-17 35 0,17-35 0,-17 18 0,35-1 0,0 1 16,-18-18-16,1 0 0,-1 18 0,18-1 0,-18 1 0,1-18 0,-1 0 0,18 18 0,-18-18 0,18 17 0,-35 1 0,35-1 0,-18-17 15,1 18-15,-1 0 0,0-1 0</inkml:trace>
  <inkml:trace contextRef="#ctx0" brushRef="#br1" timeOffset="66354.3798">14587 12118 0,'-17'0'0,"-1"0"15,0 0-15,1 0 16,17 18-16,0-1 0,-18-17 0,1 0 0,-1 0 0,18 18 16,-18-18-16,1 17 0,17 1 0,-18-18 0,0 0 0,18 18 0,-17-18 0,17 17 15,-18-17-15,18 18 0,-18 0 0,18-1 0,-17-17 0,-1 18 0,0 0 0,1-1 0,-1 1 16,18-1-16,-17-17 0,-1 18 0,18 0 0,-18-18 0,18 17 0,-17-17 0,17 18 0,-18 0 0,18-1 15,-18 1-15,1-18 0,17 18 16,17-18 218,1 17-218,0-17-16,-1 0 0,1 0 16,0 0-16,-1 0 0,1 0 0,-1 0 0,1 0 0,0 0 0,52 0 0,-52 0 15,0 0-15,-1 0 0,1 0 0,17 0 0,-17 0 0,-1 0 0,1-17 0,0 17 0,-1 0 0,1 0 0,0 0 0,87-18 16,-87 0-16,0 18 0,-1 0 0,1 0 0,0-17 0,-1 17 0,1 0 0,0 0 0,-1 0 0,1 0 0,-1 0 0,36-18 16,-53 0-16,18 18 0,0 0 0,-1 0 0,-17-17 46</inkml:trace>
  <inkml:trace contextRef="#ctx0" brushRef="#br1" timeOffset="73127.9644">12259 13123 0,'0'18'16,"0"0"-16,0-1 0,0 1 15,0 17-15,0-17 0,0-1 0,0 1 0,0 0 0,-18-1 0,18 19 16,0-19-16,-17 1 0,17 0 0,0-1 0,0 1 0,0-1 0,0 1 0,0 53 16,0-54-16,0 1 0,0 0 0,0-1 15,0 1-15,0-1 0,0 1 0,0 0 0,0-1 0,0 1 16,0 0-16,0-1 0,0-34 94,-18 17-79,18-18-15,-18 18 0,18-18 0,0-17 0,0 17 0,-17 18 0,17-17 0,0-1 16,-18 18-16,18-17 0,-17-1 0,17 0 0,0 1 0,-18-54 0,0 53 0,18 1 15,0-1-15,0 1 0,0-1 0,-17 18 0,17-18 0,0 1 0,-18-72 0,18 54 16,0 18-16,0-1 0,0 0 0,0 1 0,0-1 0,0 0 0,-18-70 16,18 70-16,0 1 0,0-1 0,0-17 15,0 17-15,0 1 0,0-1 0,0 0 0,0 1 0,0-19 16,0 19-16,18 17 0,-18-18 0,18 1 16,-18-1-16,0 0 15,17 18-15,-17-17 0,18 17 0,-18-18 16,18 18-16,-1 0 15,18 0-15,18-18 16,0 18-16,-35 0 0,17 0 0,-17 0 16,-1 0-16,1 0 0,0 0 0,-1 0 0,-17 18 0,18-18 15,0 0-15,-1 0 0,1 0 0,-18 18 16,18-18-16,-18 17 0,17-17 0,1 0 0,-18 18 0,0 0 16,0-1-16,18-17 0,-1 0 0,-17 18 0,0-1 0,0 1 15,18 0-15,-18-1 0,0 1 0,0 0 0,0-1 16,0 1-16,0 0 0,0 34 15,-35-34-15,35 0 0,0-1 16,0 1-16,0 0 0,-18-18 0,0 0 0,18 17 0,-17-17 16,17 18-16,-18-18 0,0 18 0,18-1 0,-17-17 0,-1 0 15,0 0-15,1 0 0,-1 18 0,18 0 0,-18-18 0,1 0 0,-1 0 16,1 0-16,-1 0 0,18 17 0,-18-17 78,1 0-78,34 0 125,-17-17-125,18 17 16,105-36-1,-105 36-15,-18-17 0,18 17 0,-1 0 0,1 0 16,0 0-16,-18-18 0,17 18 0,1 0 0,0 0 31,-1 0-31,1 0 0,-1 0 16,1 18-16,-18-1 0,18-17 0,-1 0 15,-17 18-15,0 0 0,18-1 0,-18 1 0,18-18 0,-18 17 16,17-17-16,-17 18 0,0 0 0,0-1 0,18-17 16,-18 18-16,0 0 0,18-18 0,-18 17 0,0 1 0,0 0 15,0-1-15,0 1 0,0-1 16,0 1-16,0 0 16,-18-18-1,18 17-15,-18-17 0,1 0 16,-1 0-16,18 18 0,-18-18 0,1 0 0,17 18 0,-18-18 0,0 0 0,1 0 15,-1 17-15,1-17 0,-1 0 0,0 0 0,1 18 16,-1-18-16,0 0 0,18 18 0,-17-18 0,-1 0 0,0 0 16,1 0-1,-1 0-15,0 0 63,1 0-48,-1 0 79,1 0-94,-1 0 0</inkml:trace>
  <inkml:trace contextRef="#ctx0" brushRef="#br1" timeOffset="73674.8173">13423 12453 0,'18'0'15,"-1"0"1,-17 18 0,0-1-16,0 1 0,0 17 0,0 1 15,0-19-15,0 1 0,0-1 0,0 1 0,0 0 0,-17-1 0,17 19 0,-18-19 0,18 1 0,-17 0 0,17-1 0,0 1 0,0-1 16,-18 19-16,18-19 0,-18 19 0,1-19 0,17 19 0,0-19 0,-18 36 0,0-35 0,1-1 0,-1 36 0,18-35 0,0 17 0,-18 1 0,-17-1 0,18 18 15,-1-36-15,0 36 0,18-35 0,-17 17 0,-1 0 0,0-35 0,1 53 0,17-35 0,-18 17 0,0 18 0,1-18 0,-1 1 0,0-1 16,1-17-16,-1 17 0,18-17 0,0-1 0,-17 1 0,-1 17 0,0-17 0,18 17 0,0-17 0,-17-1 0,-1 1 0,18 0 0,-18 17 0,18-17 0,-17-1 0,17 1 16,-18-1-16,0 1 0,18 0 0,0-1 0,-17 19 0,17-19 0,-18-17 0,1 36 0,17-19 0,-18 1 0,18-1 0,0 1 0,-18-18 15,1 18-15,17-1 0,0 1 0,-18 0 0,18-1 0,-18 1 0,18 0 0,0-1 0,-17-17 0,17 18 16,0 0-16,-18-18 0,18-18 62,0 0-62,0 1 0,0-1 0,0 0 16,0 1-16,18 17 0,-18-18 0</inkml:trace>
  <inkml:trace contextRef="#ctx0" brushRef="#br1" timeOffset="75400.175">13564 13353 0,'0'17'0,"0"-34"0,0 52 0,0-17 0,18 17 0,-18-18 0,0 1 0,0 0 15,18-1-15,-18 1 0,0 0 0,0-1 0,0 1 0,0 0 0,0-1 0,0 1 0,0 17 0,0-17 16,0-1-16,0 1 0,0 0 0,0-1 0,0 1 0,0 0 0,0-1 0,0 1 16,0 0-16,0-1 15,0-34 95,0-1-110,0 0 15,-18 18-15,18-17 0,0-1 0,-18 18 0,18-18 0,0 1 0,0-1 0,0 0 16,0 1-16,0-1 0,0 0 0,0 1 0,0-1 0,0 1 0,0-1 0,0 0 15,0 1-15,0-1 0,0 0 0,0 1 0,0-1 0,-17 18 0,-1-35 0,18 17 0,0-17 0,-18 17 16,18 1-16,0-1 0,0 0 0,0-17 0,0 17 0,0-17 0,0 18 0,0-19 0,-17 19 16,17-1-16,0 0 0,0 1 0,0-1 0,0 0 0,-18 18 0,18-17 0,0-1 0,0 0 0,0 1 0,0-1 15,0 1-15,0-1 0,0 0 0,0 1 0,0-1 0,0 0 16,0 1-16,0-1 0,0 0 0,0 1 0,0-1 16,18 1-16,-18-1 0,0 0 0,0 1 15,0-1-15,17 18 0,-17-18 0,18 18 16,0 0-16,-18-17 15,17 17-15,1 0 0,0 0 16,-1 0-16,1 0 0,-1 0 0,1 0 16,0 0-16,-1 0 0,1 0 0,0 0 0,-1 0 0,1 0 15,0 0-15,-1 0 0,1 0 16,0 0-16,-1 0 16,-17 17-16,0 1 0,18-18 0,-18 18 0,17-18 0,-17 17 15,0 1-15,18-18 0,-18 18 0,18-1 0,-18 1 0,0-1 16,0 1-16,0 0 0,0-1 0,0 1 0,0 0 0,0-1 15,0 1-15,0 0 0,0-1 0,0 1 0,-18-1 0,18 1 16,0 0-16,-18-18 0,1 17 0,17 1 0,-18-18 0,18 18 0,-17-18 0,17 17 0,-18 1 0,0 0 16,1-1-16,17 1 0,-18-18 0,0 18 0,1-1 0,-1-17 0,18 18 0,-18-18 15,1 17-15,17 1 0,-18-18 0,0 0 0,18 18 0,-17-1 0,-1-17 0,1 0 0,17 18 0,-18-18 16,0 18-16,18-1 0,-17-17 0,-1 0 0,0 0 0,1 18 0,-1-18 16,18 18-16,-18-18 0,1 0 0,-1 0 0,1 0 15,17 17-15,-18-17 16,36 0 109,-1 0-125,1 18 15,-1-18-15,1 17 0,0-17 0,-1 0 0,19 0 0,-19 0 0,1 0 0,0 18 0,-1-18 16,-17 18-16,18-18 0,-1 0 0,1 0 0,0 0 0,-1 0 0,1 0 0,0 0 16,-1 0-16,1 0 0,0 0 0,-1 0 0,1 0 15,0 0-15,-1 0 0,1 0 0,-1 0 0,-17 17 16,18-17-16,0 0 47,-1 0-16,1 0-31,0 0 63,-1 0-32,1 0-31,0 0 78,-1 0-62,1 0-1,-1 0 1,1 0-16,0 0 0,-1 0 15,1 0-15,0 0 16,-1 0 31,1 0-31,0 0-16,-1 0 15,1 0 1</inkml:trace>
  <inkml:trace contextRef="#ctx0" brushRef="#br1" timeOffset="78438.2459">12065 12859 0,'18'0'31,"-1"17"-15,-17 1-16,0 0 0,18-1 0,-18 1 0,18-18 0,-18 35 0,0-17 0,0 17 16,35 36-16,-18-54 0,-17 54 0,18-36 0,-18-17 0,0 17 0,18 0 0,-18-17 0,0 17 0,0-17 15,17 0-15,-17 34 0,18 54 0,0 0 0,-18-88 0,0 17 0,0 0 0,0-17 0,17 17 16,-17-17-16,0 0 0,0 17 0,0 71 0,0-71 0,0 0 0,0-17 0,0 17 0,0-17 0,0 17 0,0 0 0,18 1 16,-18-19-16,0 1 0,0 17 0,0-17 0,0 35 0,0-18 0,0-17 0,0-1 0,0 1 0,0 0 15,0-1-15,0 1 0,0-36 47,0 1-47,0-1 0,0-35 16,0 35-16,0 1 0,-18 17 0,18-18 0</inkml:trace>
  <inkml:trace contextRef="#ctx0" brushRef="#br1" timeOffset="79494.2331">12382 12823 0,'0'-17'15,"18"17"63,194 0-62,70 17-16,-229-17 0,-35 0 0,52 0 0,-17 0 0,-35 0 16,35 0-16,17 0 0,-52 0 0,35 0 0,0 0 0,-18 0 0,0 0 0,36 0 0,-36 0 0,0 0 0,18 0 0,-35 0 0,35 0 0,0 0 0,-18 0 0,0 0 0,18 0 15,-18 0-15,1 0 0,17 0 0,-36 0 0,36 0 0,0 0 0,0 0 0,-18 0 0,1 0 0,-1 0 0,0 0 0,0 0 0,-17 0 0,0 0 16,17 0-16,0 0 0,-17 0 0,0 0 0,17-17 0,-18 17 0,-17-18 47,18 18-32,0 0-15,-18-17 79,17 17-64,1 0-15,0 0 16,-1 0-1,1 0-15,-18 17 0,0 1 0,18-18 16,-18 17-16,0 1 0,0 0 0,0 17 0,17-35 0,-17 18 0,0-1 0,0 1 16,0 0-16,0-1 0,0 1 0,0-1 0,0 1 0,0 0 0,0-1 0,0 1 0,0 0 0,0-1 0,0 1 0,0 0 0,0-1 15,0 19-15,0-19 0,0 18 0,0-17 0,0 0 0,0-1 0,0 1 0,0 0 0,0-1 0,0 1 0,0 0 16,0-1-16,0 1 0,0-1 0,0 1 0,0 0 0,0-1 0,-17 1 0,17 0 0,0-1 16,0 1-16,0 0 0,0-1 0,0 1 0,0-1 0,0 1 15,0 0-15,0-1 0,0 1 0,17-18 0,-17 18 16,18-18-16,-1 0 31,-34 0 32,-1 0-63,1 0 0,-1 0 0,-17 0 0,17 0 0,0 0 15,1 0-15,-1 0 0,0 0 0,1 0 0,-1 0 0,1 0 0,-36 0 0,-18 0 0,53 0 0,1 0 0,-19 0 0,1 0 0,-18 0 0,36 0 16,-36 0-16,35 0 0,-35 0 0,0 0 0,18 17 0,0-17 0,-1 0 0,1 0 0,-18 0 0,0 18 0,0-18 0,18 0 0,0 0 0,-18 18 15,18-18-15,-1 0 0,1 0 0,0 17 0,0-17 0,-1 0 0,-17 0 0,36 18 0,-19-18 0,-16 18 0,34-1 0,-17-17 0,17 18 0,-17-18 0,17 0 0,-17 0 16,-1 0-16,-16 17 0,-1-17 0,35 18 0,0-18 0,1 18 0,-1-18 0,-17 0 0,17 0 0,1 0 0,-19 17 0,19-17 0,-19 0 0,1 0 16,17 0-16,-17 18 0,18-18 0,-1 0 0,-17 0 0,17 0 0,-17 0 0,17 0 0,-17 0 0,17 0 15,0 0-15,1 0 0,-1 0 0,1 0 0,-1 0 0,0 0 16,1 0 15,17 18-15,-18-18-16,0 0 62,1 0-30,-1 0-32</inkml:trace>
  <inkml:trace contextRef="#ctx0" brushRef="#br1" timeOffset="80698.1104">13212 13159 0,'0'17'31,"0"1"-31,0 0 0,0-1 16,0 1-16,0-1 0,0 1 0,0 0 0,0-1 0,0 1 0,0 0 16,0-1-16,0 1 0,0 0 0,0-1 0,0 1 0,0-1 0,0 1 0,0 0 0,0-1 15,0 1-15,0 0 0,0-1 0,0 1 0,0 0 0,0-1 0,0 1 0,0-1 0,0 1 16,0 0-16,0-1 0,0 1 0,0 0 0,0-1 0,0 1 16,0 0-16,0-1 0,0 1 15,0 0-15,0-36 78,0 0-62,0 1-16,0-1 0,-18 18 0,18-18 0,0 1 0,-18-1 16,18 0-16,0 1 0,0-1 0,0 0 0,-17 18 0,17-17 0,0-1 0,-18 18 0,18-35 15,0 17-15,-18 1 0,18-1 0,0 0 0,0 1 0,0-1 0,-17 0 0,17 1 0,-18-1 0,18 1 0,0-1 0,0 0 16,0 1-16,0-1 0,0 0 0,0 1 0,-18 17 0,18-18 0,0 0 0,0 1 0,-17 17 0,17-18 0,0 1 15,0-1-15,0 0 0,0 1 0,0-1 0,0 0 0,0 1 0,0-1 16,0 0-16,0 1 0,0-1 0,0 0 0,0 1 0,17-1 16,-17 1-16,0-1 0,18 18 0,0-18 0,-18 1 0,17-1 0,-17 0 0,18 18 15,-18-17-15,18 17 0,-1-18 0,1 18 0,-18-18 0,18 18 0,-1 0 16,-17-17-16,0-1 0,18 18 0,-1 0 0,1 0 0,-18-17 0,18 17 0,-1 0 16,1 0-16,0 0 0,-1 0 0,1 0 15,0 0-15,-1 0 16,1 0-16,-1 0 0,-17 17 0,0 1 0,18-18 0,-18 17 15,18-17-15,-18 18 0,17 0 0,-17-1 0,0 1 0,18-18 0,0 18 16,-18-1-16,0 1 16,17-18-16,-17 18 0,0-1 0,0 1 15,0-1-15,0 1 0,0 0 0,0-1 16,0 1-16,0 0 0,0-1 0,0 1 0,-17-18 0,17 18 16,-18-1-16,0 1 0,1 0 0,17-1 0,-18-17 0,18 18 0,-18-1 0,1 1 15,17 0-15,-18-18 0,18 17 0,-17-17 0,-1 0 0,18 18 0,0 0 0,0-1 0,-18-17 0,1 18 0,-1-18 16,18 18-16,-18-1 0,1 1 0,17-1 15,-18-17-15,18-17 125,18 17-125,-1-18 0,1 18 0,0 0 0,-1 0 16,-17-17-16,18 17 0,0 0 0,-1 0 0,1 0 0,-18-18 16,17 18-16,1 0 0,0 0 0,-1 0 47,1 0-32,0 0-15,-18 18 0,17-18 16,1 0-16,-18 17 0,0 1 15,0-1-15,0 1 0,0 0 0,0-1 16,0 1-16,0 0 0,0-1 0,0 1 16,0 0-16,-18-1 0,18 1 0,0-1 0,-17 1 0,-1-18 15,18 18-15,-18-18 0,18 17 0,-17-17 0,17 18 0,-18-18 0,18 18 0,0-1 0,-18 1 16,1-18-16,17 18 0,-18-18 0,18 17 0,-17-17 0,17 18 0,-18-18 0,18 18 0,-18-18 31,1 0-15,-1 0-16,0 0 31,18-18-31,-17 18 16,17-18-16</inkml:trace>
  <inkml:trace contextRef="#ctx0" brushRef="#br1" timeOffset="81202.61">14058 14781 0,'0'-17'16,"18"17"0,-1 0-16,-17 17 0,18-17 15,-18 18-15,18 0 0,-18-1 0,17 19 0,1-1 0,-18-18 0,0 1 0,0 0 0,0 35 16,18-36-16,-18 1 0,0 17 0,0 18 0,0 0 0,0-35 0,0-1 0,0 1 0,0 17 0,0-17 0,0 17 0,0-17 0,0-1 0,0 1 16,0 0-16,0-1 0,0 1 0,0 0 0,0-1 0,0 1 0,0 0 0,0-1 0,0 1 0,0-1 0,0 1 0,0 0 0,0-1 0,0 1 0,0 0 15,0-1-15,0 1 0,0 0 0,0 17 0,-18-17 0,18 17 0,0-18 0,0 1 0,0 0 16,0-1-16,0 1 0,0 0 0,0-1 0,0 1 0</inkml:trace>
  <inkml:trace contextRef="#ctx0" brushRef="#br1" timeOffset="81705.0413">15240 14552 0,'18'0'15,"-18"-18"16,17 18-15</inkml:trace>
  <inkml:trace contextRef="#ctx0" brushRef="#br1" timeOffset="82988.4832">13970 14852 0,'18'0'47,"-1"0"-31,1 0-16,0 0 0,-1 0 0,1 0 15,-1 0-15,36-18 0,-35 18 0,17 0 0,-17-17 0,17 17 0,-17 0 16,-1 0-16,1-18 0,0 18 0,52 0 0,-52 0 0,0 0 0,-1-18 0,1 18 0,0 0 0,17-17 0,-18-1 0,1 18 0,0-18 16,17 18-16,-17 0 0,-1-17 0,19 17 0,34-35 0,-52 17 0,17 18 0,-35-18 0,35 1 0,1 17 0,-19 0 0,1-18 15,-1 0-15,19 1 0,-19 17 0,1 0 0,0-18 0,-1 0 0,1 18 0,0-17 0,-1 17 0,1-18 16,0 18-16,-1 0 0,-17-17 0,18-1 0,-1 18 0,1 0 0,-18-18 0,18 18 0,-1-17 15,1 17-15,0 0 0,-1 0 16,-17-18-16,18 18 0,0 0 16,-1 0-16,1-18 0,-1 18 15,1 0 1,0 0-16,-1 0 16,1 0-16,-18-17 15,18 17-15,-1 0 47,-17-18-47,18 18 0,0 0 0,-1-18 0,1 18 16,-1 0-16,1 0 0,0-17 0,-1 17 0,1 0 15,0 0 1,-18-18-16,17 18 47,1 0 0,0 0-47,-18 18 15,17-18-15,-17 17 0,0 1 0,18 0 0,0-1 0,-18 1 0,0 0 16,0-1-16,0 1 0,0 0 0,0-1 0,0 1 0,17-18 0,-17 17 0,0 1 0,18 0 0,-18-1 0,0 1 16,0 0-16,0-1 0,0 1 0,0 0 0,0-1 0,0 1 0,17-1 0,-17 1 0,0 0 0,0 17 0,0-17 15,18-18-15,-18 35 0,0-17 0,18-18 0,-18 17 0,0 1 0,0-1 0,0 19 0,0-19 0,0 1 16,0 0-16,0-1 0,0 1 0,0 0 0,0-1 0,17-17 0,-17 18 15,18 0-15,-18-1 16,18-17 15,-1 0-15,1 0 0,-36 0 62,1 0-78,17 18 15,-18-18-15,-141 53 16,36-18-16,-54 53 16,124-70-16,36-18 0,-18 35 0,-1-35 0,19 0 0,-19 18 15,19-1-15,-1-17 0,0 0 0,1 18 0,-1 0 0,1-18 0,-1 17 0,0-17 0,1 18 0,-1 0 0,0-1 16,-17-17-16,17 18 0,-17-1 0,17-17 0,1 0 0,-1 18 0,1 0 0,-19-1 0,19-17 0,-1 0 15,0 18-15,1 0 0,-1-1 0,0-17 0,-17 0 0,18 0 0,-19 18 0,36 0 0,-17-18 0,-19 17 0,1-17 0,17 0 16,1 0-16,-18 18 0,35 0 0,-18-18 0,-17 17 0,17 1 0,-35-18 0,35 0 0,1 17 0,-19-17 0,36 18 0,-35-18 0,18 0 0,-1 0 16,-17 0-16,17 18 0,0-18 0,-17 17 0,35 1 0,-18-18 0,1 0 0,-1 0 0,1 0 15,-1 0-15,0 0 0,1 18 0,-1-18 0</inkml:trace>
  <inkml:trace contextRef="#ctx0" brushRef="#br1" timeOffset="84118.6122">14905 15011 0,'17'0'16,"1"0"0,-18 17-16,0 1 0,18 0 0,-18-1 15,0 1-15,0 0 0,0-1 0,0 1 0,0-1 0,17-17 0,-17 18 16,0 0-16,18-18 0,-18 17 0,0 1 0,18 0 0,-18-1 0,0 1 0,0 0 0,0-1 0,0 1 16,0-1-16,0 1 0,17 0 0,-17-1 0,18-17 15,-18 18-15,0-36 110,0 1-110,0-1 15,0 0-15,0 1 0,0-1 0,0 1 0,-18-1 0,18 0 0,0 1 16,0-1-16,0 0 0,-17 1 0,17-1 0,0 0 0,-18 1 0,18-1 0,-18 1 0,18-1 15,0 0-15,0 1 0,0-1 0,0 0 0,-17 1 0,17-1 0,0 0 0,-18 18 0,18-17 0,0-1 0,0 0 0,0 1 16,0-1-16,0 1 0,0-1 0,-18 18 0,18-18 0,0 1 0,0-1 0,-17 18 0,17-18 0,0 1 0,0-1 16,0 0-16,0 1 0,0-1 15,0 1-15,-18-1 0,18 0 0,0 1 16,0-1-16,0 0 0,0 1 16,18 17-1,-1 0-15,1 0 16,0 0-16,-1 0 15,1 0-15,0 0 0,-1 0 0,1 0 0,0 0 16,-1 0-16,1 0 0,-18 17 16,18-17-1,-1 0-15,-17 18 0,18-18 16,-18 18-16,17-1 0,1-17 0,-18 18 0,0 0 16,18-1-16,-1-17 0,-17 18 0,0-1 0,0 1 15,0 0-15,18-1 0,-18 1 0,0 0 0,18-18 16,-18 17-16,0 1 0,0 0 0,0-1 15,0 1-15,0-1 16,0 1 0,0 0-16,-18-18 0,0 0 0,18 17 15,-17-17-15,17 18 0,-18-18 0,18 18 0,-18-18 0,1 17 16,17 1-16,-18-18 0,1 0 0,17 18 0,0-1 0,-18-17 16,18 18-16,-18-18 0,1 0 46,34 0 17,89 0-47,-88 0-16,-1 0 0,1 0 0,0 0 0,-1 0 15,1 0-15,0 0 0,-18-18 0,17 18 0,1 0 0,-1-17 0,1 17 0,0 0 0,-1 0 16,1 0-16,0 0 0,-1 0 0,1-18 0,0 18 15,-1 0-15,-17-18 0,18 18 0,-1-17 0,1 17 0,0 0 0,-1 0 16,1 0-16,-18-18 0,18 18 0,-1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4" units="1/cm"/>
          <inkml:channelProperty channel="Y" name="resolution" value="46.95652" units="1/cm"/>
          <inkml:channelProperty channel="T" name="resolution" value="1" units="1/dev"/>
        </inkml:channelProperties>
      </inkml:inkSource>
      <inkml:timestamp xml:id="ts0" timeString="2020-04-05T23:37:20.119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4904 9613 0,'17'0'94,"1"0"-94,0 18 15,-1-18-15,-17 17 0,18-17 16,-1 0-16,1 0 16,0 0-16,-1 0 0,1 0 15,0 0-15,-1 0 0,1 0 0,0 0 0,-1 0 0,1 0 0,-1 0 0,1 18 0,53-18 16,-54 0-16,1 0 0,0 0 0,17 0 0,-18 0 0,1 0 0,0 18 0,-1-18 0,1 0 16,70 17-16,-70-17 0,17 0 0,0 0 0,-17 0 0,0 0 0,-1 0 0,1 0 15,70 18-15,-70-18 0,-1 0 0,19 0 0,-19 18 0,1-18 0,0 0 16,-1 0-16,1 0 0,70 0 0,-70 0 0,-1 0 0,1 0 0,0 0 0,-1 0 0,-17 17 15,36-17-15,-19 0 0,19 0 0,34 0 0,-52 18 0,-1-18 0,1 0 16,0 0-16,-1 0 0,36 18 0,-35-18 0,-1 0 0,1 0 16,0 0-16,-1 0 0,1 0 15,0 0 1,-18 17-16,17-17 16,1 0-16,0 0 0,-1 0 0,1 0 0,-1 0 15,1 0-15,0 0 0,-1 0 0,1 0 0,0 0 0,-1 0 0,1 0 0,17 0 16,-17 0-16,0 0 0,-1 0 0,1 0 0,-1-17 0,19 17 0,-19 0 0,1 0 0,0-18 0,-1 18 15,1 0-15,0 0 0,-1 0 0,1 0 0,-18-18 0,17 18 0,1 0 0,0 0 0,-1 0 16,1 0-16,0 0 0,-1 0 0,1 0 0,0 0 0,-1 0 0,1 0 0,-1 0 16,1 0-16,0 0 0,-1 0 0,1 0 0,0 0 0,-1 0 0,1 0 0,0 0 15,-1 0-15,1-17 0,0 17 0,-1 0 0,1 0 16,-1-18 46,1 18-62,0 0 0,-1 0 0,1 0 0,0 0 16,-1 0-16,1 0 0,0 0 0,-1 0 0,1 0 0,-1-18 0,19 18 16,-36-17-16,17 17 0,1 0 0,0 0 0,-1 0 0,1 0 0,0 0 0,-18-18 0,17 18 0,1 0 15,-1 0-15,1 0 0,0 0 0,-1 0 0,1 0 0,0 0 0,-1 0 0,19 0 0,-36-18 0,17 18 0,1 0 16,0 0-16,-1 0 0,1 0 0,-1 0 0,1 0 0,0 0 0,-1 0 0,1 0 0,0 0 16,-1 0-16,1 0 0,0 0 0,-1 0 0,1 0 0,-1 0 0,1 0 0,17 0 0,-17 0 0,0 0 0,-1 0 0,19 0 15,-19 0-15,18 0 0,-17 0 0,17 18 0,-17-18 0,17 0 0,-17 0 0,17 0 0,-17 0 0,-18 18 0,35-18 0,-17 0 0,17 0 16,-17 0-16,-18 17 0,53-17 0,-53 18 0,53-18 0,-36 0 0,18 0 0,-17 0 0,17 18 0,-17-18 0,17 0 15,-17 0-15,0 17 0,-1-17 0,1 0 0,17 18 0,0-18 0,-17 0 0,0 0 0,17 0 0,-17 0 0,-18 18 16,35-18-16,-17 0 0,-1 0 0,1 0 0,-1 0 0,1 0 0,0 0 0,-1 17 0,1-17 0,0 0 0,17 18 0,-17-18 0,17 0 16,-18 0-16,1 0 0,0 0 0,17 0 0,-17 0 0,-18 17 0,17-17 0,1 0 0,0 0 0,17 0 0,-18 0 0,1 0 15,0 0-15,-1 0 0,1 18 0,0-18 0,-1 0 0,1 0 0,0 0 0,-1 0 0,19 0 0,-1 0 0,-18 0 0,1 0 16,0 0-16,-1 0 0,1 0 0,0 0 0,-1 0 0,1 0 0,0 0 0,-1 0 0,1 0 0,-1 0 0,19 0 0,-1 0 16,-17 0-16,17 0 0,-17 0 0,-1 0 0,1 0 0,-1 0 0,1 0 0,17 0 0,1 18 15,-19-18-15,1 0 0,0 0 0,-1 0 0,1 0 0,0 0 0,-1 0 0,18 0 0,-17 0 0,0 0 0,-1 0 16,1 0-16,0 0 0,-1 0 0,1 0 0,0 0 0,17 0 0,-18 0 0,1 0 0,0 0 0,17 0 0,-17 0 15,-1 0-15,1 0 0,0 0 0,-1 0 0,1 0 0,-1 0 0,1 0 0,0 0 0,-1 0 0,1 0 0,17 0 0,-17 0 0,17 0 0,-17 0 16,0 0-16,-1 0 0,1 0 0,17 0 0,-17 0 0,-1 0 0,1 0 0,0 0 0,17 0 0,-17 0 0,-1 0 0,1 0 0,17 0 0,-17 0 0,-1 0 0,19 0 16,17 0-16,-36 0 0,1 0 0,-1 0 0,1 0 0,17 0 0,-17 0 0,0 0 0,17 0 0,18 0 0,0 0 0,-18 0 15,-17 0-15,-1 0 0,19 0 0,-19 0 0,19 0 0,-19 0 0,1 0 0,17 0 0,0 0 0,1 0 0,17 0 0,-36 0 0,18 0 16,-17 0-16,0 0 0,-1 0 0,1 0 0,17-18 0,-17 18 0,0 0 0,-1 0 0,1 0 0,0 0 0,17 0 0,-35-18 0,35 18 0,-17 0 0,-1 0 16,19 0-16,-36-17 0,17 17 0,1 0 0,0 0 0,-1 0 0,1 0 0,-1 0 0,19-18 0,-19 18 0,1 0 0,-18-17 0,18 17 15,-1 0-15,1 0 0,0 0 0,-1 0 0,-17-18 0,18 18 0,-1 0 0,1 0 16,-18-18-16,18 18 0,-1-17 0,1 17 0,0 0 0,-1 0 0,1 0 15,0 0-15,-18-18 0,17 18 0,1 0 0,0 0 0,-1-18 0,1 18 0,17-17 0,-17 17 16,17 0-16,-17 0 0,-1 0 0,1 0 0,17 0 0,-17 0 0,-1 0 16,19 0-16,-36-18 0,17 18 0,1 0 0,0 0 0,-1 0 0,19 0 0,-19 0 0,18 0 0,1 0 0,-19-18 0,19 18 0,-19 0 0,1 0 0,17 0 15,-17 0-15,17 0 0,0 0 0,-17 0 0,17-17 0,1 17 0,-19 0 0,19 0 0,-1 0 0,0 0 0,0 0 0,-17 0 0,17-18 0,1 18 0,-19 0 16,1 0-16,17 0 0,18-17 0,-18 17 0,18 0 0,-35 0 0,17 0 0,18 0 0,0 0 0,-35 0 0,17-18 0,53 18 0,-70 0 0,17 0 16,-17 0-16,17-18 0,-17 18 0,17 0 0,-18 0 0,19 0 0,-19 0 0,36-17 0,0-1 0,0 18 0,-35 0 0,-1 0 0,19 0 0,-19 0 15,1 0-15,0 0 0,17 0 0,0 0 0,-17 0 0,-1 0 0,19 0 0,-19 0 0,1 0 0,0 0 0,-1 0 0,19 0 0,-36-18 0,17 18 0,1 0 16,-1 0-16,1 0 0,0 0 0,-1 0 0,1 0 0,0 0 0,-1 0 0,1 0 0,0 0 0,-1 0 0,19 0 0,-19 0 15,1 0-15,17 0 0,-17 0 0,-1 0 0,1 0 0,0 0 0,17 0 0,-17 0 0,17 0 16,-18 0-16,19 0 0,-19 0 0,19 0 0,-19 0 16,1 0-16,0 0 0,-1 0 0,-17-17 0,18 17 0,-1 0 0,1 0 15,0 0-15,-1 0 0,-17-18 16,18 18-16,0 0 0,-1 0 31,1 0-15,0 0-16,-1 0 0,1 0 0,0 0 15,-1 0-15,1 0 0,-1 0 0,1 0 0,0 0 0,-1 0 16,1 0-16,0 0 0,-1 0 0,1 0 0,0 0 0,-1 0 16,1 0-16,-1 0 0,1 0 0,0 0 0,-1 0 0,1 0 15,0 0-15,-1 0 0,1 0 0,0 0 0,-18 18 0,17-18 0,1 0 0,-1 0 0,1 0 16,0 0-16,-1 0 0,1 0 0,0 0 0,-1 0 0,-17 17 0,18-17 0,17 0 0,-17 0 0,17 0 16,-17 0-16,-1 0 0,1 0 0,0 0 0,17 0 0,-35 18 0,18-18 0,-1 0 0,1 0 15,0 0-15,-1 0 0,1 18 0,-1-18 0,1 0 0,0 0 0,-1 0 16,1 0 15,0 0-31,-1 0 0,1 0 0,0 0 16,-1 0-16,1 0 0,-1 0 0,1 0 0,0 0 0,-1 0 15,1 0-15,0 0 0,-1 0 0,1 0 0,0 0 0,-1 0 0,1 0 0,0 0 16,-1 0-16,1 0 0,-1 0 0,1 0 0,0 0 0,-1 0 16,1 0-16,0 0 15,-1 0 1,1 0-1,0 0-15,-1 0 0,1 0 0,-1 0 16,1 0-16,0 0 16,-1 0 31,1-18-47,17 18 15,53-18-15,-70 18 0,17 0 0,-17 0 16,0 0-16,-1-17 0,1 17 0,0 0 0,-1 0 0,1 0 0,0 0 0,-1-18 0,1 18 0,-1 0 0,1 0 0,0 0 0,-1 0 0,1 0 15,0 0-15,-1 0 0,1 0 0,0 0 0,17 0 0,0 0 0,-17 0 0,-1-18 0,1 18 0,17 0 0,-17 0 0,0 0 16,-1 0-16,1 0 0,-1 0 0,1 0 0,-18-17 0,18 17 0,-1 0 0</inkml:trace>
  <inkml:trace contextRef="#ctx0" brushRef="#br0" timeOffset="1647.3366">18097 9860 0,'0'-18'16,"0"36"62,0 0-78,18-18 0,-18 17 0,0 1 0,0 0 16,0-1-16,0 1 0,0 0 0,0-1 0,0 1 15,0 0-15,0-1 0,0 1 0,0-1 0,0 1 0,0 0 16,0-1-16,0 1 0,0 0 0,0-1 0,0 1 0,0 0 0,0-1 16,0 1-16,0-1 0,0 1 0,0 0 0,0-1 0,0 1 0,0 0 15,0-1-15,0 1 0,0 0 0,0-1 0,0 18 0,0-17 0,0 0 16,0-1-16,0 1 0,0 0 0,0-1 0,0 1 0,0 0 0,0-1 15,0 1-15,0 0 0,0-1 0,0 1 0,0-1 0,0 1 0,0 0 16,0-1-16,0 1 0,0 0 0,0-1 0,0 1 0,0 0 16,0-1-16,0 1 0,0-1 0,0 1 15,0 0-15,0-1 0,0 1 0,0 0 16,0-1-16,0 1 16,0 0-16,0-1 15,18 1-15,-18-1 16,0 1-16,0 0 0,0-1 15,0 1-15,0 0 0,0-1 0,0 1 16,0 0-16,0-1 0,0 1 0,0 0 16,0-1-16,0 1 0,0-1 0,17 1 15,19 106 1,-36-107-16,0 1 0,0-1 16,0 1-16,0 0 0,0-1 15,0 1-15,0 0 16,17 70-1,-17-71-15,0 1 0,0 0 16,0-1-16,0 1 0,0 0 0,18-18 0,-18 17 16,0 1-16,0 0 0,0-1 0,0 1 0,0 0 0,0-1 15,0 1-15,0-1 0,0 1 0,0 0 0,0-1 16,0 1-16,0 0 0,0-1 0,0 1 0,0 0 16,0-1-16,0 1 0,0-1 0,0 1 0,0 0 15,0-1-15,0 1 0,0 0 0,0-1 0,0 1 16,0 0-16,0-1 0,0 1 0,0-1 15,0 1-15,0 0 0,0-1 0,0 1 16,0 0-16,0-1 0,0 1 16,0 17-16,0-17 0,0 17 15,0-17-15,0-1 0,0 1 0,0 0 16,0-1-16,0 1 0,0 0 0,0-1 16,0 1-16,0 0 15,0-1-15,0 1 0,-18-18 0,18 17 0,0 1 0,0 0 16,0-1-16,0 1 0,0 0 0,0-1 15,0 160 1,0-160-16,0 1 16,0 0-16,0-1 0,0 1 0,0 0 0,0-1 0,0 1 15,0 17-15,0-17 0,0-1 0,0 1 0,0 0 16,0-1-16,0 1 0,0 0 0,0-1 0,0 1 0,0-1 0,0 1 16,0 0-16,0-1 0,0 1 0,0 0 0,0-1 0,0 1 0,0 0 15,0 17-15,0-18 0,0 1 0,-17-18 0,17 18 0,0-1 0,0 1 0,0 0 0,-18-18 16,18 17-16,0 1 0,-18 17 0,18 1 0,0-19 0,-17-17 0,17 18 0,0-1 0,0 1 15,-18 0-15,18-1 0,0 1 0,0 0 0,-18-18 0,18 17 16,0 36-16,0-35 16,18-18 15,0 0 0,-1 0 32,1 0-48</inkml:trace>
  <inkml:trace contextRef="#ctx0" brushRef="#br0" timeOffset="2759.3351">17886 13617 0,'17'-17'32,"1"17"30,0 0-62,-1 0 0,1 0 16,-18 17-16,18-17 0,-18 18 15,17-18-15,-17 17 0,0 1 0,0 0 0,18-18 16,-18 17-16,0 1 0,18-18 0,-18 18 0,0-1 16,0 1-16,17-18 0,-17 18 0,0-1 15,18-17 1,-18 18-1,0 0 1,0-1 0,17-17-16,1 0 0,-18 18 15,0-1-15,18-17 0,-18 18 16,0 0-16,0-1 16,0 1-16,0 0 0,17-18 0,-17 17 0,18 1 15,-18 0-15,0-1 16,0 1-16,18-18 94,-1 0-63,-17-18-31,18 18 0,-18-17 0,0-1 15,18 0-15,-1 18 0,-17-17 0,0-1 0,18 0 0,0 18 0,-18-17 16,0-1-16,17 18 0,-17-18 0,18 1 0,-1-1 0,-17 1 0,0-1 0,18 18 16,-18-18-16,18 18 0,-18-17 0,0-1 0,0 0 0,17 18 0,-17-17 0,18 17 0,0 0 15,-18-18-15,0 0 0</inkml:trace>
  <inkml:trace contextRef="#ctx0" brushRef="#br0" timeOffset="4464.4339">17886 9948 0,'0'-17'79,"17"17"-1,-17-18-63,0 0-15,0 1 0,18 17 16,-18-18-16,18 18 0,-18-18 0,0 1 16,0-1-16,17 18 0,-17-17 15,0-1-15,18 18 16,-18-18-16,0 1 94,0-1-94,18 18 0,-18-18 0,17 18 0,-17-17 15,18 17-15,-18-18 0,0 0 16,18 18 156,-1 0-157,1 0-15,-1 0 16,-17 18-16,18-18 0,0 0 0,-18 18 0,17-18 16,-17 17-16,18-17 0,0 18 0,-18 0 0,17-1 15,1-17-15,0 0 0,-18 18 0,0 0 0,17-18 0,1 17 16,-18 1-16,18-18 0,-18 17 0,17 1 0,-17 0 0,18-18 0,-18 17 0,0 1 15,17-18-15,-17 18 0,18-1 0,-18 1 0,18-18 0,-18 18 0,17-1 0,1 1 16,0 0-16,-18-1 0,17-17 0,-17 18 0,0-1 0,18-17 0,-18 18 0,35 17 16,-17-17-16,-18 0 0,17-18 0,-17 17 0,0 1 0,18-18 15,-18 18-15,18-18 0,-18 17 0,17-17 0,-17 18 0</inkml:trace>
  <inkml:trace contextRef="#ctx0" brushRef="#br0" timeOffset="8830.3015">22507 8273 0,'0'-18'0,"0"0"63,0 1-63,0-1 0,0 0 0,0 1 15,0-1-15,0 1 0,0-1 0,0 0 16,-17 1-16,17-1 0,0 0 0,0 1 0,0-1 0,0 0 16,-18 18-16,18-17 0,0-1 0,0 0 0,-18 18 0,18-17 0,0-1 15,-17 1-15,17-1 0,-18 18 0,18-18 0,0 1 0,-18-1 0,18 0 16,0 1-16,-17 17 0,-1-18 0,18 0 0,0 1 16,-18 17-16,18-18 0,-17 18 0,17-17 0,-18 17 15,18-18-15,0 0 0,-17 18 0,17-17 16,-18 17-16,18-18 0,-18 18 0,18-18 0,-17 18 0,-1 0 31,18-17-31,-18 17 0,1 0 16,17-18-1,-18 0-15,0 18 0,1 0 0,-1 0 16,1 0-16,-1 0 0,0-17 0,18-1 0,-17 18 0,-1 0 0,0 0 16,-211-53-1,211 36-15,1 17 0,-19 0 0,36-18 0,-17 18 0,-1 0 0,1 0 16,-1 0-16,0 0 0,1 0 0,17-18 0,-18 18 0,0 0 15,18-17-15,-17 17 0,-1 0 47,0 0-31,18-18-16,-17 18 0,-1 0 16,1 0-16,-1 0 31,0 0-31,1 0 62,-1 0-46,0 18-16,1-18 0,-1 17 0,0-17 0,1 0 16,-1 0-16,0 0 0,1 18 0,-1-18 0,1 18 0,-1-18 0,0 0 0,1 0 0,17 17 0,-36-17 15,19 0-15,-1 18 0,0-18 0,1 0 0,-1 0 0,-17 18 0,17-18 0,-17 0 16,17 0-16,18 17 0,-17-17 0,-1 0 0,18 18 0,-18-18 0,1 0 0,-1 0 0,1 0 15,-1 0-15,18 17 0,-18-17 0,18 18 0,-17-18 0,-1 0 16,18 18-16,-18-18 0,1 0 0,-1 0 0,0 0 16,18 17-16,-17-17 0,-1 0 0,18 18 0,-18-18 0,1 0 15,-1 0-15,18 18 0,-17-18 16,17 17-16,-18-17 0,0 0 0,1 0 16,-1 0-16,0 18 0,18 0 15,-17-18-15,-1 0 0,18 17 0,-18-17 0,1 0 0,17 18 0,-18-18 0,18 17 0,-17-17 0,-1 0 16,18 18-16,-18-18 0,1 18 0,-1-18 0,18 17 0,-18-17 0,1 0 0,17 18 0,0 0 15,-18-18-15,0 0 0,1 0 0,17 17 0,0 1 0,-18-18 0,1 0 0,17 18 0,-18-18 0,0 0 0,18 17 0,-17 1 16,-1-18-16,0 0 0,1 0 0,-1 17 0,0 19 0,1-36 0,-1 0 16,18 17-16,-18-17 0,18 18 0,-35 0 0,18-18 0,17 17 0,-18-17 15,0 0-15,18 18 0,0 0 0,-17-18 0,-1 0 0,18 17 0,-18-17 0,18 18 16,0 0-16,-17-18 0,-1 17 0,0-17 0,18 18 0,0-1 0,-17-17 0,-1 0 16,18 18-16,-17-18 0,17 18 0,0-1 0,-18-17 0,0 0 0,18 18 0,-17 0 15,-1-18-15,18 17 0,-18-17 0,18 18 0,-17 0 0,-1-18 0,18 17 0,0 1 16,-18-18-16,1 0 0,17 17 0,-18-17 0,18 18 0,0 0 0,-17-18 0,-1 0 15,18 17-15,0 1 0,-18-18 0,1 18 0,-1-18 0,18 17 0,0 1 0,-18-18 16,18 18-16,-17-18 0,17 17 0,-18-17 16,18 18-16,-18-18 0,18 17 0,-17-17 15,17 18-15,0 0 0,-18-1 16,0-17-16,18 18 0,0 0 0,0-1 0,-17-17 16,-1 18-16,1 0 0,17-1 0,-18 1 0,-70 88 15,52-71-15,19-17 0,17-1 16,0 1-16,-18-18 0,1 0 0,17 18 0,-18-1 0,18 1 0,0-1 0,-18-17 0,18 18 0,-17-18 0,17 18 0,0-1 0,-18-17 0,18 18 15,-18 17-15,1-17 0,-1 0 0,0-18 0,18 17 0,0 1 0,0-1 16,-17 1-16,-1 0 0,1-18 0,17 17 0,0 1 0,0 0 0,-18-18 0,0 17 16,18 1-16,0 0 0,-17-1 0,-1-17 0,0 18 0,18 0 0,0-1 0,-17 1 0,-1-1 15,18 1-15,-18 0 0,18-1 0,-17 1 0,-1 0 0,18-1 0,-18 1 0,18 0 0,-17-1 0,17 18 16,-18-17-16,1 0 0,17-1 0,0 1 0,-18-18 0,18 18 0,0-1 0,0 1 0,-18-18 0,1 18 0,17-1 0,0 1 0,-18-18 16,18 17-16,0 19 0,0-19 0,-18 1 0,1-18 0,17 18 0,0 17 0,0-17 0,-18-1 0,0-17 0,18 18 0,-17 0 0,17-1 0,0 1 15,0-1-15,0 1 0,0 0 0,-18-1 0,1-17 0,17 18 0,0 17 0,0-17 0,0 0 0,-18-1 0,18 1 0,-18-1 0,18 1 0,-17-18 0,17 18 16,0-1-16,-18 1 0,18 0 0,0-1 0,-18 1 0,18 0 0,-17-1 0,17 1 0,0-1 0,-18-17 0,18 18 0,0 0 15,-18-1-15,18 1 0,0 0 0,0-1 0,0 1 0,-17-18 0,17 18 0,0-1 0,0 1 0,-18-18 0,18 18 16,0-1-16,0 1 0,0-1 0,-17 1 0,17 0 0,0-1 0,-18-17 0,18 18 0,0 0 16,0-1-16,0 1 0,-18-18 0,18 18 0,0-1 0,0 1 0,0-1 15,0 1-15,0 0 0,0-1 0,-17 1 0,17 0 0,0-1 0,-18 1 16,18 0-16,0-1 0,0 1 0,0-1 0,0 1 0,0 0 0,0-1 0,0 1 16,0 0-16,0-1 0,0 1 0,0 0 0,0-1 0,0 1 0,0 0 0,0-1 15,-18 1-15,18-1 0,0 1 0,-17 0 0,17-1 0,0 1 0,-18 0 0,18-1 16,0 1-16,0 0 0,0-1 0,0 1 0,0-1 0,0 1 0,0 0 0,0-1 0,0 1 15,0 0-15,-18-18 0,18 17 0,0 19 0,0-19 0,-17 1 0,17-1 0,0 1 0,0 0 0,0-1 0,0 19 16,0-19-16,0 36 0,0-35 0,0 0 0,0 17 0,-18-18 0,18 19 0,0-19 0,0 19 0,0-1 0,0-17 16,0 17-16,0 0 0,0-17 0,-18-18 0,18 35 0,0-17 0,0-1 0,0 19 0,0-19 0,0 18 0,0-17 0,0 0 15,0-1-15,0 1 0,0 0 0,0-1 0,0 19 0,0-19 0,0 1 0,0 17 0,0-17 0,0-1 0,0 1 0,0 17 16,0-17-16,0 0 0,0 17 0,0-17 0,0-1 0,0 1 0,0 17 0,0-17 0,0-1 0,0 19 16,0-19-16,0 1 0,0 0 0,0-1 0,0 1 0,0 17 0,0-17 0,0-1 0,0 1 0,0 0 0,0 17 0,0-17 15,-17-18-15,17 35 0,0-17 0,0 17 0,0-18 0,0 19 0,0-1 0,0-17 0,0 17 0,0-17 0,0 17 16,0 0-16,0-17 0,0-1 0,0 1 0,0 0 0,0-1 0,0 1 0,0 0 0,0-1 0,0 18 0,0 1 0,0-19 15,0 1-15,17 0 0,1 17 0,-18-17 0,0-1 0,0 1 0,0 0 0,0-1 0,0 18 0,0-17 0,18 0 0,-18 17 0,17-17 0,-17-1 16,0 1-16,0 0 0,0-1 0,0 18 0,0-17 0,0 0 0,18-1 0,-18 1 0,0 0 0,0-1 0,0 1 0,0 0 0,18-1 0,-18 1 0,0-1 0,0 1 16,0 0-16,0-1 0,17 1 0,-17 0 0,0-1 0,0 1 0,0 17 0,0-17 0,0 0 0,0-1 0,0 1 0,0-1 15,0 1-15,0 0 0,0-1 0,0 1 0,0 0 0,0-1 0,0 1 0,0 0 0,0-1 0,0 1 0,0-1 16,0 1-16,0 0 0,18-1 0,-18 1 0,0 0 0,0-1 0,0 1 0,18-18 16,-18 18-16,0-1 0,0 1 0,17-18 0,-17 17 0,0 1 0,18-18 0,0 0 15,-18 18-15,0-1 0,0 1 0,17-18 0,-17 18 0,18-1 0,-18 1 16,0 0-16,17-18 0,-17 17 0,18-17 0,-18 18 0,18 0 0,-18-1 0,0 1 0,17-18 15,-17 17-15,18 1 0,-18 0 0,0-1 0,0 1 0,18-18 0,-18 18 0,0-1 16,17-17-16,-17 18 0,0 0 0,18-18 0,-18 17 0,0 1 16,18-18-16,-18 17 0,17 1 0,-17 0 0,18-1 0,-1-17 15,1 0-15,-18 18 0,0 0 0,0-1 0,18-17 0,-1 0 0,-17 18 0,0 0 0,18-18 16,0 17-16,-1-17 0,-17 18 0,0-1 0,18 1 0,17 0 0,-35-1 0,18-17 0,-1 18 0,-17 0 0,18-18 0,0 17 0,-1-17 0,-17 36 16,18-19-16,0-17 0,-1 36 0,1-19 0,0-17 0,-1 0 0,1 35 0,0-35 0,-1 18 0,1 0 0,-18-1 15,17-17-15,1 0 0,-18 18 0,18 17 0,-1-35 0,1 0 0,-18 18 0,18-18 0,-1 18 0,1-18 0,-18 17 0,18 1 0,-1-1 0,1-17 16,-1 18-16,1-18 0,-18 18 0,18-18 0,-1 17 0,1 1 0,0-18 0,-18 18 0,17-18 0,1 0 15,0 0-15,-18 17 0,0 1 0,17-18 0,1 0 0,-1 0 16,1 0-16,0 0 0,-1 0 16,1 0-16,0 0 0,-1 0 0,1 0 0,0 0 0,-1 0 0,-17 18 15,18-18-15,0 0 0,-1 0 0,1 0 0,-1 0 0,1 0 0,0 0 0,-1 0 0,1 0 0,0 0 0,-1 0 16,36 0-16,-35 0 0,-1 0 0,19 0 0,-19 0 0,19 0 0,-19 17 0,1-17 0,0 0 0,-1 0 0,1 0 16,17 0-16,0 0 0,-17 0 0,35 0 0,-18 18 0,-17-18 0,0 0 0,-1 0 0,1 0 0,-1 0 0,1 0 0,35 0 15,-35 0-15,17 0 0,-17 0 0,17 0 0,-18 0 0,1 0 0,0 0 0,-1 0 0,1 0 0,17 0 0,-17 0 16,0 0-16,-1 0 0,1 0 0,-1 0 0,1 0 0,0 0 15,-1 0 1,1 0 0,0 0-16,17 0 0,-17 0 0,-1 0 15,1 0-15,17 0 0,-17 0 0,17 0 0,-17 0 0,-1-18 0,1 18 0,0 0 0,17 0 0,-17-17 16,-1 17-16,1 0 0,-1 0 0,1 0 0,0 0 0,-1-18 0,1 18 0,0 0 0,-1-18 0,1 18 16,0 0-16,-18-17 0,17 17 0,1 0 0,-1 0 0,-17-18 0,18 18 15,-18-18-15,18 18 47,-18-17-47,17 17 31,1 0-31,0 0 0,-18-18 0,17 18 0,1 0 16,0 0-16,-18-18 0,17 18 0,-17-17 0,18 17 16,0 0-16,-1 0 0,1-18 0,-1 18 0,-17-17 0,18 17 0,0 0 0,-1-18 15,1 18-15,0 0 0,-1 0 0,1 0 0,0 0 0,-1-18 16,1 18-16,-1 0 0,1 0 0,0-17 0,-1 17 15,1 0-15,0 0 0,-1-18 0,1 18 0,0 0 16,-18-18-16,17 18 0,-17-17 16,18 17-1,-1 0-15,-17-18 0,18 0 0,0 18 0,-1 0 16,-17-17-16,18 17 0,0 0 0,-18-18 0,17 1 0,1 17 0,0 0 0,-1 0 0,1-18 0,0 18 16,-1 0-16,1-18 0,-1 18 0,1 0 0,0 0 0,17-17 0,-17-1 0,17 18 0,-17 0 0,-1 0 0,1-18 15,-1 18-15,1 0 0,0 0 0,-1 0 0,1 0 0,17-17 0,-17 17 0,0 0 0,-1-18 0,1 18 0,-1 0 0,1 0 16,0-18-16,-1 18 0,1 0 0,-18-17 0,18 17 0,-18-18 15,17 18-15,-17-18 0,18 18 0,-18-17 16,0-1-16,18 18 0,-1 0 16,-17-17-16,0-1 0,0 0 0,18 18 0,-18-17 0,18-1 0,-1 0 15,-17 1-15,18 17 0,-1-18 0,-17 0 0,18 18 0,-18-17 16,18 17-16,-18-18 0,0 1 0,17 17 0,1 0 0,-18-18 0,0 0 0,0 1 0,18 17 16,-18-18-16,17 0 0,-17 1 15,18 17-15,-18-18 0,0 0 0,0 1 0,18-1 16,-1 18-16,-17-17 0,0-1 0,18 18 0,-18-18 0,0 1 0,0-1 0,17 18 15,-17-18-15,18 18 0,-18-17 0,0-1 0,18 18 0,-18-18 0,17 1 0,-17-1 0,0 0 16,18 18-16,-18-17 0,0-1 0,0 1 0,18 17 0,-18-18 0,0 0 0,17 18 0,-17-17 16,0-1-16,0 0 0,0 1 0,0-1 0,0 0 0,0 1 0,0-1 0,18 18 0,-18-17 15,0-1-15,0 0 0,18 18 0,-18-17 0,0-1 0,17 18 0,-17-18 0,0 1 0,0-1 0,0 0 0,0 1 0,0-1 16,0 1-16,0-1 0,0 0 0,0 1 0,0-1 0,18 18 0,-18-18 0,0 1 0,0-1 0,0 0 0,0 1 0,0-1 0,17 0 16,-17 1-16,0-1 0,0 1 0,0-19 0,0 19 0,0-1 0,0 0 0,0 1 0,0-1 0,0 0 0,0 1 0,0-18 15,0 17-15,0 0 0,0 1 0,0-1 0,18 0 0,-18 1 0,0-1 0,18 0 0,-18-17 0,17 18 0,-17-19 0,0 19 0,18-19 16,-18 19-16,18-19 0,-18 19 0,17-1 0,-17 0 0,0 1 0,0-1 0,0 1 0,0-1 0,0 0 0,0 1 15,0-1-15,18 0 0,-18 1 0,0-1 0,18-17 0,-18 17 0,0 1 0,17-1 0,-17 0 0,0 1 0,0-1 0,0 0 16,0 1-16,18-19 0,-18 19 0,0-18 0,18 17 0,-18-17 0,17 35 0,-17-18 0,0 0 0,0 1 0,0-1 16,0 0-16,0 1 0,0-1 0,18 18 0,-18-35 0,17 35 0,-17-35 0,0 17 0,0 0 0,0-17 15,0 17-15,0 1 0,0-1 0,0 0 0,0 1 0,0-1 0,18 1 0,-18-1 0,0 0 0,0 1 0,0-1 16,0-17-16,0 17 0,0 0 0,0 1 0,0-1 0,0 1 0,18 17 0,-18-18 0,0 0 0,0 1 16,0-1-16,0 0 0,0-35 0,0 36 0,0-1 0,0 0 0,0 1 0,0-1 15,0 1-15,0-1 0,0 0 0,0 1 0,0-1 0,17 0 0,-17 1 0,0-1 0,0 0 0,0 1 0,0-1 0,0 1 16,0-1-16,18 18 0,-18-18 0,0 1 0,0-1 0,0 0 0,0 1 0,0-1 0,0 0 0,18 1 15,-18-1-15,0 1 0,0-1 0,0 0 0,0 1 0,0-1 0,0 0 16,0 1-16,0-1 0,0 0 0,0 1 0,0-1 0,0 0 0,0 1 0,0-1 16,0 1-16,0-1 0,0 0 0,0 1 0,0-1 0,0 0 0,0 1 0,0-19 0,0 19 15,0-1-15,0 1 0,0-1 0,0 0 0,0 1 0,0-1 0,0 0 0,0-17 16,0 17-16,0 1 0,0-1 0,0 1 0,-18-1 0,18 0 0,0 1 0,-18-19 0,18 19 16,0-1-16,0 0 0,0 1 0,0-1 0,0 0 0,0 1 0,0-1 15,0 1-15,0-1 0,0 0 0,-17 18 0,17-17 0,0-1 0,0 0 16,0 1-16,0-1 0,0 0 0,-18 18 0,18-17 15,0-1-15,0 1 0,-18 17 0,18-18 0,0 0 16,-17 18-16,17-17 0,0-1 0,0 0 16,-18 18-16,18-17 0,0-1 0,-17 18 0,17-18 15,0 1-15,0-1 0,0 1 0,-18 17 0,18-18 0,0 0 16,0 1-16,0-1 0,0 0 0,0 1 0,0-1 16,0 0-16,-18 18 0,18-17 0,0-1 0,-17 0 0,17 1 0,0-1 0,0-17 15,-18 17-15,18 1 0,0-1 0,0 0 0,0-17 0,-18 35 0,18-18 0,-17-17 16,17 18-16,0-1 0,0 0 0,0 1 0,0-1 0,0 0 0,-18 1 0,18-1 0,-18 18 0,18-18 0,0 1 0,-17 17 0,17-18 15,0 1-15,0-1 0,0 0 0,0 1 0,0-19 0,-18 19 0,18-1 0,-18 0 0,18 1 0,0-1 16,0 0-16,-17 18 0,17-17 0,0-1 0,-18 1 0,18-1 0,0 0 0,-17 1 0,17-1 0,0 0 0,0 1 0,0-1 0,-18 0 0,18 1 16,0-1-16,-18 18 0,18-17 0,-17-1 0,17 0 0,0 1 0,0-1 0,0 0 15,0 1-15,0-1 0,0 0 0,-18 18 0,18-17 0,-18 17 16,18-18-16,0 1 0,0-1 0,0 0 0,0 1 16,-17 17-16,17-18 0,0 0 0,-18 1 0,18-1 15,0 0-15,0 1 0,0-1 0,-18 18 0,18-35 0,-17 35 0,-1-18 0,18 1 0,0-1 16,0 0-16,0 1 0,0-1 0,-17 18 0,17-18 0,-18-17 0,0 35 0,18-35 0,0 17 0,-17 1 15,17-1-15,0 0 0,-18 1 0,18-1 0,-18 18 0,18-18 16,0 1-16,-17-1 0,17 0 0,0 1 0,-18 17 0,18-18 0,0 1 0,0-1 0,-18 18 16,18-18-16,-17 1 0,17-1 0,-18 0 0,18 1 0,0-1 0,0 0 0,-17 18 0,17-17 0,-18-1 15,18 0-15,0 1 0,0-1 0,-18 18 0,18-17 0,-17 17 16,17-18-16,0 0 0,0 1 0,-18-1 16,18 0-16,-18 1 0,1 17 15,17-18-15,0 0 0,0 1 16,-18 17-16,0 0 0,18-18 0,0 1 15,0-1-15,0 0 0,-17 1 16,17-1-16,-18 18 0,18-18 0,-18 18 0,18-17 0,0-1 0,0 0 0,-17 18 16,17-17-16,0-1 0,-18 18 0,18-17 0,0-1 0,-17 18 0,17-18 0,0 1 0,-18 17 15,18-18-15,0 0 0,-18 18 0,18-17 0</inkml:trace>
  <inkml:trace contextRef="#ctx0" brushRef="#br0" timeOffset="14673.4233">12171 15998 0,'0'-17'0,"0"-1"78,0 1-78,-18 17 16,18-18-16,-17 18 0,-1 0 0,0 0 15,1 0-15,-1 0 0,18-18 0,-18 18 0,1 0 0,-1 0 0,0 0 0,-17 0 16,18 0-16,-1 0 0,-17 0 0,17 0 0,-17 0 0,17 0 0,-17 0 0,-1 0 0,19 0 16,-18 0-16,17 0 0,-17 0 0,17 0 0,0 0 0,1 0 0,-1 18 0,0-18 15,1 0-15,-1 0 0,1 0 0,-1 0 0,0 0 0,1 0 0,-1 0 16,0 0-16,18 18 15,-17-18 17,-1 0-32,0 0 15,18 17-15,-17-17 0,-1 0 0,1 0 0,-1 0 0,0 0 0,1 0 0,-1 0 0,0 0 16,1 0-16,-1 18 0,0-18 0,1 0 0,-1 0 0,0 17 0,1-17 0,-18 0 0,17 0 0,0 0 16,1 0-16,-1 0 0,-17 0 0,35 18 0,-18-18 0,0 0 0,1 0 0,-1 0 0,36 0 281,-1 0-266,19 124 1,-36-72-16,0 19 0,17-18 0,-17-35 0,0-1 0,0 1 0,0 17 16,0 0-16,0-17 0,0 17 0,0-17 0,0 0 0,0-1 0,0 1 0,0 0 0,0-1 0,0 1 0,0-1 0,0 1 0,0 17 15,0-17-15,0 0 0,0-1 0,0 1 0,0 0 0,0-1 0,0 1 0,0-1 0,0 1 0,0 0 0,0-1 16,0 1-16,0 0 0,0-1 0,0 1 0,0 0 0,0-1 0,0 1 0,0 0 0,0-1 0,0 1 16,0-1-16,0 1 0,0 0 0,0-1 0,18 1 0,-18 0 0,0-1 15,0 1-15,18-18 0,-1 0 94,1 0-78,0 0 30,-1 0-30,1 0 31,-1 0-47,1 0 16,0 0-16,-1 0 0,1 0 15,0 0-15,-1 0 0,1 0 0,0 0 0,-1 0 0,1 0 0,0 0 16,-1 18-16,18-18 0,-17 0 0,0 0 0,-1 0 0,-17 17 0,18-17 15,0 0-15,-1 18 0,1-18 0,0 0 0,-1 0 0,18 0 0,-17 0 0,0 0 0,-1 0 16,1 0-16,17 0 0,-17 0 0,0 0 0,-1 0 0,1 0 0,-1-18 0,1 18 0,0 0 0,-1 0 16,1 0-16,0 0 0,-18-17 0,17 17 0,19-18 0,-36 0 0,17 18 0,1 0 0,0 0 0,-1 0 15,1 0-15,-18-17 0,17 17 0,19-36 0,-19 36 0,1 0 0,0 0 0,-1 0 16,1 0-16,0 0 16,-18-17-16,17 17 0,1 0 0,-1 0 15,1 0-15,0 0 16,-1 0-16,-17-18 0,18 18 0,0 0 0,-1 0 0,1 0 0,0-18 0,-1 18 15,1 0-15,-18-17 0,17 17 0,-17-18 16,18 18 47,0 0-63,-1 0 31,1 0-31,0 0 0,-18-17 15,17 17-15,1 0 0,0 0 0,-18-18 16,0 0 140,0 1-140,0-1-16,0 0 0,0 1 0,0-1 0,0 0 0,0 1 0,0-1 0,0 0 16,0-34-16,0 34 0,-18 0 0,18-17 0,0 17 0,-18-17 15,18 17-15,0-17 0,-17 18 0,-1-19 0,18 19 0,0-1 0,-18 0 0,18 1 0,0-1 0,0 0 0,0 1 16,0-1-16,-17 1 0,-1-1 0,0-17 0,18 17 0,0 0 0,0 1 0,0-1 0,0 0 0,0 1 0,-17 17 15,17-18-15,-18 0 0,18 1 0,0-1 0,0 1 0,0-1 16,0 0-16,0 1 0,0-1 16,-17 18-1,-1 0 204</inkml:trace>
  <inkml:trace contextRef="#ctx0" brushRef="#br0" timeOffset="20927.2844">10954 14252 0,'0'-17'47,"-18"17"390,0 0-374,1 0-63,17 17 156,0 1-94,0-1-30,0 1 124,0 0-156,0-1 15,0 1-15,0 0 16,0-1 0,17-17 31,-17 18-47,18-18 15,0 0 1,-1 0 31,1 0-32,0 0-15,-1 0 78,19 0-62,-19 0-16,-34 0 125,17-18-125,-18 18 16,0 0-1,18-17-15,0-1 16,-17 18 0,-1 0-1,0 0-15,18-18 16,-17 18 15,17-17-31,-18 17 0,18-18 16,-18 18 15,1 0-15,17-18-16,-18 18 0,1 0 15,-1 0 48,0 0-63,18 18 0,0 0 15,-17-18 17,17 17-32,0 1 0,0 0 15,0 52 1,0-52-16,-18 0 15,18-1-15,0 1 47,0-1-31,18-17 31,-1 0-32,1 0 1,-18 18-16,18-18 16,-18 18-16,17-18 0,-17 17 0,18-17 15,-1 0-15,-17 18 16,18-18-16,0 0 47,-18-18-32,17 18-15,-17-17 0,18 17 0,-18-18 0,18 18 0,-18-18 16,0 1-16,17 17 16,-17-18-1,0 1 1,0-1-16,0 0 16,0 1-1,0-1 32,0 0-47,-17 18 0,17-17 0,-18 17 16,18-18-16,-18 18 0,18-18 0,0 1 31,-17 17 78,-1 0-109,18 17 0,-18-17 16,18 18-16,-17-18 0,-1 0 16,18 18-16,0-1 62,0 1-62,0 0 16,0-1-16,0 1 0,0 0 15,0-1-15,0 1 0,0-1 16,0 1 0,0 0-16,0-1 15,18-17 48,-1 0-32,1 0-31,0 0 0,-18-17 0,0-1 16,17 18-16,1 0 15,-18-18-15,18 18 0,-18-17 0,0-1 16,17 1-16,-17-1 0,18 18 0,-18-18 0,0 1 15,0-1-15,0 0 0,0 1 0,0-1 16,0 0-16,-18 18 16,18-17-16,0-1 0,-17 18 31,-1 0-31,0 0 62,1 18-46,-1-18-16</inkml:trace>
  <inkml:trace contextRef="#ctx0" brushRef="#br0" timeOffset="22892.2087">10724 14887 0,'-17'0'94,"-1"0"-94,1 0 0,-1 0 0,0 0 15,1 0-15,-1 0 0,0 0 0,18 18 0,0-1 16,-17-17-16,-1 0 0,-35 18 16,35-18-16,1 18 0,-1-18 0,-17 17 0,17-17 0,1 0 15,-1 0-15,0 0 0,1 0 0,-19 0 0,19 0 0,-1 0 16,1 0-16,-1 0 0,0 0 0,1 0 0,-19 0 0,19 0 0,-1 0 0,0 0 0,1 0 16,-1 0-16,1 0 0,-1 0 0,0 0 0,1 0 0,-1 0 0,0 0 15,1 0-15,-1 0 0,0 0 0,1 0 0,-1 0 0,0 0 0,1 0 16,-1 0-16,1 0 15,-1 0 17,0 0-17,1 0-15,-1 0 0,0 0 0,1 0 16,-1 0-16,0 0 0,1 0 0,-1 0 16,1 0-16,-1 0 0,0 0 0,1 0 15,-1 0-15,0 0 0,1 0 0,-1 0 16,0 0-16,1 0 0,-1 0 0,1 0 0,-19 0 0,19 18 0,-1-18 0,0 0 15,1 0-15,-1 0 0,0 0 0,1 0 0,-1 0 0,0 0 0,-17 0 0,18 0 0,-19 0 0,19 0 0,-19 0 16,19 0-16,-1 0 0,0 0 0,1 0 0,-1 0 0,1 0 0,-1 0 0,0 0 0,-17 0 0,17 0 0,1 0 0,-1 0 0,0 0 16,-17 0-16,35 18 0,-17-18 0,-1 0 0,0 0 0,1 0 0,-1 0 0,0 0 0,1 0 0,-1 0 15,0 0-15,1 0 0,-1 0 0,0 0 0,1 0 16,-1 0-16</inkml:trace>
  <inkml:trace contextRef="#ctx0" brushRef="#br0" timeOffset="25091.4615">8996 14764 0,'-18'0'78,"1"0"-78,-1 0 0,0 0 0,1 0 16,-1 0-16,0 0 0,18 17 0,-17-17 0,-1 0 0,18 18 0,-18-18 0,1 0 15,-1 0-15,18 18 0,-17-18 0,-1 0 0,18 17 0,-18-17 16,1 0-16,-1 0 156,0 0-156,1 0 0,-1 0 16,0 0-16,1 0 0,-1 0 15,0 0 32,1 0 94,17 18-141,-18-18 0,1 0 16,-1 0 249,0 0-265,18 18 0,-17-18 16,-1 0-16,18 17 0,-18-17 0,1 0 0,-1 0 0,0 0 15,18 18 64,-17-18-64,17 17 63,0 1-15,-18-18-63,1 0 15,17 18-15,-18-18 0,18 17 0,18-17 219,-1 0-219,1 0 31,-1 0-31,1 0 16,0 0-16,52 18 16,36 35-16,-71-35 0,-17-18 0,0 17 15,-1 1-15,1-18 0,0 18 0,17-1 0,-17 1 0,-1-18 0,18 17 0,-17-17 0,-18 18 0,18-18 0,17 18 0,-17-1 16,17-17-16,35 53 0,-52-35 0,0-18 0,-1 18 0,1-18 0,0 17 0,17 1 0,-17-18 0,-1 35 0,1-35 0,35 18 16,-36-1-16,36 1 0,-35 0 0,0-18 0,17 17 0,-17 1 0,-1-18 0,1 0 0,-1 18 0,1-18 15,17 17-15,-17-17 0,0 0 0,-1 0 0,1 0 0,-18 18 31,-18-18 157</inkml:trace>
  <inkml:trace contextRef="#ctx0" brushRef="#br0" timeOffset="27212.2749">9913 15028 0,'0'18'31,"0"0"-15,0-1-16,0 1 0,-18-18 0,18 18 0,0-1 0,0 1 0,-17-1 0,17 36 15,0-35-15,0 0 0,0-1 0,0 1 0,0 0 0,-18-1 0,18 1 0,0-1 0,-18-17 0,18 71 16,0-53-16,0-1 0,0 1 0,0 0 0,0-1 0,-17 1 0,17-1 0,0 1 0,-18 0 16,18-1-16,-17 54 0,17-53 0,0-1 0,0 1 0,0 0 0,0-1 0,0 1 0,0 17 0,0-17 15,0-1-15,0 1 0,0 35 0,0-18 0,0-17 0,0-1 0,0 1 0,0 0 0,0-1 0,0 1 16,0 0-16,0-1 0,0 107 0,0-107 0,0 19 0,0-19 15,0 19-15,0-1 0,0-17 0,0 17 0,17-18 0,-17 1 0,0 0 0,0-1 0,0 1 0,18 0 16,-18-1-16,0 1 0,0 0 0,0-1 0,35 142 0,-17-124 16,-18-17-16,0-1 0,17 19 0,-17 34 0,18-52 0,0 0 0,-1-1 0,-17 36 15,18-35-15,0-1 0,-1 1 0,-17 0 0,18 70 0,-18-70 0,18-1 0,-18 1 16,0-1-16,0 1 0,17-18 0,1 35 0,-1-17 0,-17 0 16,0-1-16,18-17 0,0 18 0,-18 0 0,17-1 0,-17 1 0,18-1 0,17 36 0,-17-35 0,0 0 0,-1-1 15,1 1-15,-1 17 0,1-17 0,0 0 0,-1-1 0,1 1 0,-18-1 0,53 19 0,-35-19 16,-1-17-16,-17 18 0,18 0 0,-1-18 0,1 0 0,-18 17 0,18 1 0,-1-18 0,-17 18 0,18-18 0,0 0 0,-1 17 0,-17 1 0,18-18 0,0 0 15,-1 0-15,1 0 0,-18 17 0,18 1 0,-1-18 0,1 0 0,17 18 0,-17-18 0,-1 0 0,1 0 16,-18 17-16,18-17 0,-1 18 0,1-18 0,0 0 0,17 0 0,-18 0 0,1 0 0,0 18 0,-1-18 16,1 0-16,0 0 0,-1 17 0,1-17 0,0 0 0,-1 0 0,1 0 0,-1 0 0,1 0 15,-18 18-15,18-18 0,-1 0 0,1 0 0,0 0 0,-1 0 0,1 0 0,0 0 0,-1 0 0,1 0 0,0 0 0,-1 0 16,1 0-16,-1 0 0,1 0 0,0 0 0,-1 0 0,1 0 0,0 0 0,17 0 0,-17 0 0,-1 0 0,18 0 0,-17 0 0,17 0 0,-17 0 0,0 0 16,17 0-16,-17 0 0,17-18 0,18 18 0,-36-17 0,19 17 0,-19 0 0,36-18 0,0 0 0,-35 18 0,35-17 0,-18-1 0,-17 18 0,35 0 0,-18 0 15,18-18-15,-36 18 0,36-17 0,-35-1 0,17 18 0,0-35 0,1 35 0,-1-18 0,0 18 0,-17 0 0,17 0 0,18-17 0,18-19 0,-54 19 0,19 17 16,-1-18-16,0-17 0,-17 35 0,17-18 0,-17 18 0,17-17 0,-17 17 0,-1-18 0,1 0 0,17 18 0,-17-17 0,-1 17 0,19-18 0,-36 0 0,17 18 0,19-17 15,-19 17-15,19-18 0,-19 0 0,1 1 0,0 17 0,-1 0 0,-17-18 0,18 18 0,-1-18 0,1 18 0,0 0 16,-1 0-16,1-17 0,0-1 0,-1 18 16,-17-17 15,18-1-31,-18 0 0,18 18 0,-1-17 0,-17-1 16,18 18-16,-1-18 0,-17 1 0,0-1 0,18 18 0,0-18 0,-18 1 0,17 17 0,1-35 0,-18 17 0,18 18 0,-18-18 15,17 1-15,1-1 0,0 18 0,-18-18 0,0 1 0,35-1 0,-18 0 0,-17 1 0,18-1 0,0 18 0,-1-17 0,-17-1 0,36 18 0,-19 0 0,-17-18 16,18 1-16,17-1 0,-17 18 0,0-35 0,-1 35 0,1-18 0,-1 0 0,1 18 0,0 0 0,-1-17 0,1 17 0,-18-18 0,18 18 0,-1-18 0,1 18 15,0-17-15,-1 17 0,1 0 0,-18-18 0,17 18 0,19 0 0,-19-17 0,19 17 0,-36-18 0,17 18 0,1-18 0,0 18 0,-1 0 0,1 0 0,-1-17 16,1-1-16,0 18 0,-1-18 0,1 18 0,0 0 0,-1 0 0,1-17 0,0 17 0,-1 0 0,-17-18 0,36 0 0,-19 18 0,1 0 0,-1 0 16,1-17-16,17-1 0,-17 18 0,0 0 0,-1 0 0,-17-17 0,18-1 0,0 18 0,-1 0 0,-17-18 0,18 18 15,-1 0-15,-17-17 0,18 17 0,0 0 0,-1-18 0,-17 0 16,18 18-16,0 0 0,-18-17 0,17-1 0,1 18 0,-18-18 16,18 18-16,-1-17 0,1 17 0,-18-18 0,35 1 0,-17 17 0,-18-18 15,17 18-15,1 0 0,0-18 0,17 18 0,-35-17 0,18 17 0,-1 0 0,1 0 0,-18-18 0,18 18 0,17-18 0,-18 18 16,19-17-16,-1-1 0,-17 0 0,17 18 0,-17-17 0,-1 17 0,1 0 0,-1 0 0,1 0 0,0-18 0,-1 0 15,1 18-15,0 0 0,-1-17 0,1 17 0,0 0 0,17 0 0,-18 0 0,19-18 0,-36 1 0,17 17 0,1 0 0,0 0 0,-18-18 16,35 18-16,-17 0 0,-1 0 0,1-18 0,0 18 0,-18-17 0,17 17 0,1 0 0,-1 0 0,1 0 16,-18-18-16,18 18 0,-18-18 0,17 18 0,1-17 0,0 17 15,-1 0-15,1-18 0,0 18 0,-1 0 0,-17-18 16,18 18-16,-1 0 0,-17-17 0,18 17 0,0 0 0,-1-18 0,1 18 16,0 0-16,-18-17 0,0-1 0,17 18 0,1 0 15,-18-18-15,18 18 0,-1 0 0,1 0 0,-18-17 16,0-1-16,17 18 0,19 0 0,-36-18 0,35 1 0,-17 17 0,-18-18 0,17 18 0,1 0 0,-18-18 15,18 18-15,-1-17 0,1-1 0,0 18 0,17-17 0,-18-1 0,1 0 0,0 18 0,-1 0 0,1-17 0,17-1 0,-17 0 0,0 18 16,-1 0-16,1 0 0,-1 0 0,1-17 0,0-1 0,-1 18 0,19 0 0,-36-18 0,35 1 0,-17 17 0,-1-18 0,1 18 0,-1 0 0,1-18 0,0 18 16,-1-17-16,1-1 0,0 18 0,-1 0 0,1-17 0,17-1 0,-17 18 0,-18-18 0,18 1 0,17 17 0,-18 0 0,1-18 0,0 0 15,-1 18-15,1 0 0,-18-17 0,18 17 0,-18-18 0,17 18 0,1 0 0,-18-18 0,18 18 0,-18-17 16,17 17-16,1 0 0,-1 0 0,-17-18 0,18 18 16,0 0-16,-1-17 0,1 17 0,0 0 0,-18-18 0,17 18 0,1 0 0,0 0 15,-1 0-15,1 0 0,-18-18 0,17 1 0,1 17 0,0 0 0,-1-18 0,1 18 0,17 0 0,-17 0 16,0 0-16,-1-18 0,1 18 0,0-17 0,-1 17 0,1-18 0,-1 18 0,1 0 0,17 0 0,-17 0 0,-18-18 0,35 18 0,-17-17 15,0 17-15,-1 0 0,1 0 0,17-18 0,-17 18 0,-18-17 0,35-1 0,-17 18 0,-1-18 0,1 18 0,0 0 16,-1 0-16,-17-17 0,18 17 0,-18-18 0,17 18 0,1 0 0,0 0 16,-18-18-16,17 1 31,1 17-31,-18-18 0,18 18 0,-18-18 0,17 18 0,-17-17 0,18 17 16,0 0-16,-18-18 0,17 18 0,1-18 0,0 18 0,-18-17 15,17 17-15,-17-18 0,18 18 0,-18-17 0,17 17 16,-17-18-16,18 18 0,-18-18 0,18 18 15,-18-17 32,17 17-47,-17-18 0,18 18 0,-18-18 0,18 18 16,-1-17-16,1-1 0,0 0 0,-1 18 0,-17-17 0,0-1 16,18 18-16,-1 0 0,-17-17 0,18 17 0,-18-18 0,18 18 0,-1 0 15,-17-18-15,0 1 78,18 17 0,0-18-62,-18 0 140,17 1-156,1 17 16,-18-18-16,18 18 0,-18-18 0,0 1 0,17 17 0,1 0 16,-18-18-16,0 1 0,17 17 0,1 0 0,-18-18 0,18 18 0,-18-18 0,17 18 0,1-17 0,-18-1 15,0 0-15,18 18 0,-1 0 0,1-17 0,-18-1 0,18 18 0,-1 0 0,-17-18 16,0 1-16,18 17 0,-18-18 0,18 18 0,-18-18 15,17 18-15,-17-17 47</inkml:trace>
  <inkml:trace contextRef="#ctx0" brushRef="#br0" timeOffset="28848.0029">11677 14781 0,'18'0'47,"-18"-17"-47,17 17 0,1 0 31,-1 0-31,19 0 16,-19 0-16,1 0 0,0 0 0,-1 0 0,1 0 0,0 0 15,-1 0-15,1 0 0,0 0 0,-1 0 0,1 0 0,-1 0 0,1 0 16,0 0-16,-1 0 0,1 0 0,0 0 0,-1 0 0,1 0 0,17-18 0,-17 18 0,-1 0 0,36 0 16,-35 0-16,0 0 0,17-18 0,-17 18 0,-1 0 0,1 0 0,-1 0 0,19 0 0,-19 0 0,1 0 0,17 0 0,-17 0 0,17 0 0,106 0 15,-105 0-15,-19 0 0,19 0 0,-19 0 0,18 0 0,1 0 0,-1 0 0,0 0 0,1 0 0,-19 0 0,36 0 0,-35 0 0,17 0 0,106 0 16,-88 0-16,-18 18 0,-17-18 0,35 0 0,-18 0 0,-17 18 0,17-18 0,18 0 0,0 0 0,-18 0 0,0 0 16,-17 0-16,17 0 0,18 0 0,-35 0 0,0 0 0,17 0 0,0 0 0,-17 0 0,17 0 0,-17 0 0,-1 0 0,1 0 15,0 0-15,-1 0 0,1 0 0,0 0 0,-1 0 0,1 0 78,-1 0-46,1 0-17,-18-18 1</inkml:trace>
  <inkml:trace contextRef="#ctx0" brushRef="#br0" timeOffset="30081.9527">13899 14552 0,'0'-18'31,"18"18"16,0 0-32,-1 0 1,1 0-16,0 18 31,-1-18-31,-17 18 16,18-18-16,-18 17 0,18-17 0,-1 0 0,-17 18 0,35-18 16,-35 18-16,18-18 0,-18 17 0,18-17 0,-18 18 0,17-18 0,1 35 0,0-35 15,-1 18-15,-17-1 0,18-17 0,0 18 0,-18 0 0,17-1 0,1-17 0,-1 18 0,-17 0 16,18-1-16,0 1 0,-18 0 0,17-18 0,-17 17 15,18-17-15,-18 18 16,18-18 109,-36 0 0,0 0-109,1 17-16,-1-17 0,18 18 0,-18-18 0,1 0 0,-1 0 0,1 18 0,-1-1 15,-17-17-15,35 18 0,-18-18 0,0 18 0,1-18 0,-1 0 0,18 17 0,-18-17 0,1 0 0,17 18 0,0 0 0,-18-18 0,-17 17 16,17-17-16,1 0 0,-1 18 0,18 0 0,-35-18 0,17 0 0,0 17 0,1-17 0,17 18 0,-18-18 0,18 17 16,-35-17-16,17 0 0,1 0 0,17 18 0</inkml:trace>
  <inkml:trace contextRef="#ctx0" brushRef="#br0" timeOffset="31995.9653">13353 14799 0,'0'18'47,"-18"-18"-47,0 17 0,18 1 16,0 0-16,0-1 47,0 1-47,18 17 15,17 53 1,-17-70-16,-18 0 0,0-1 0,0 1 0,18-18 15,-18 18-15,17-18 0,-17 17 0,0 1 0,18-18 0,-1 17 0,1-17 16,-18 18-16,18-18 0,-18 18 0,17-18 0,1 17 0,-18 1 0,18-18 16,-18 18-16,17-18 0,1 0 0,-18 17 0,18-17 0,-18 18 15,17-18-15,1 0 0,-1 0 0,-17 18 0,18-18 16,0 0-16,-18 17 0,35-17 0,-17 0 0,-1 0 0,19 0 16,-36 18-16,17-18 0,1 0 0,0 0 0,-1 0 0,1 0 0,17 0 0,-17 0 0,-1 0 0,36 0 15,-35 0-15,0 0 0,-1 0 0,1 0 0,17 0 0,-17 0 0,-1 0 0,1 0 0,70 0 0,-53 0 0,54 0 16,-72 0-16,1 0 0,17 0 0,18 17 0,-35-17 0,35 0 0,0 0 0,52 18 0,-87-18 0,17 18 0,1-18 15,-1 0-15,0 17 0,0-17 0,1 0 0,-1 18 0,18-18 0,-35 0 0,17 0 0,0 0 0,0 0 0,107 18 0,-90-1 16,-16-17-16,-1 0 0,0 18 0,-17-18 0,35 0 0,-36 0 0,19 0 0,-19 0 0,19 18 0,-19-18 0,36 0 0,-17 0 0,-1 0 0,0 0 16,-17 0-16,-1 0 0,19 0 0,-19 0 0,1 0 0,0 0 0,-1 0 0,1 0 0,-1 0 0,1 0 0,0 0 15,-1 0-15,-17-18 0,18 18 16,-18-18-16,0 1 0,18-1 16,-18 0-16,17 18 0,-17-17 0,0-1 0,0 0 0,18 18 0,0 0 0,-1 0 15,-17-17-15,0-1 0,0 1 0,18 17 0,-1 0 0,-17-18 0,0 0 0,18 18 0,0 0 0,-1-17 0,-17-1 16,18 18-16,-18-18 0,18 18 0,-1 0 0,-17-17 0,18 17 0,0-18 0,-1 18 15,1-18-15,0 1 0,-1-1 0,1 18 0,-1 0 0,-17-17 0,18 17 16,-18-18-16,18 18 0,-1 0 0,-17-18 0,18 18 0,-18-17 0,18-1 0,-1 18 16,-17-18-16,18 18 0,0-17 0,-1 17 0,-17-18 0,18 18 0,-1-18 15,-17 1-15,18 17 0,0 0 0,-18-18 0,17 0 0,1 18 0,0 0 16,-18-17-16,0-1 0,17 18 0,1 0 0,0 0 0,-18-17 0,17 17 0,1 0 0,-18-18 16,17 18-16,-17-18 0,18 18 0,0 0 0,-1 0 0,-17-17 0,18 17 0,0-18 15,-1 18-15,1-18 0,0 18 0,-1-17 0,1 17 0,0-18 0,-1 18 16,1 0-16,-18-18 0,17 1 0,1 17 0,0 0 0,-18-18 0,17 18 0,19-17 0,-36-1 15,17 18-15,1 0 0,0 0 0,-18-18 0,17 18 0,-17-17 0,18 17 0,-1 0 0,1 0 16,-18-18-16,18 18 0,-1 0 0,-17-18 0,18 18 0,0 0 0,-1-17 16,1 17-16,0 0 0,-1 0 0,1 0 0,-1 0 0,1 0 0,0 0 15,-1 0-15,1-18 0,0 18 0,-1 0 0,1 0 0,0-18 0,-1 18 0,1 0 0,0 0 0,-1 0 0,1 0 0,-1 0 16,1 0-16,17 0 0,-17 0 0,17 0 0,-17 0 0,0 0 0,-1 0 0,18 0 0,-17 0 0,17 0 16,1 0-16,-19 0 0,19 0 0,-19 0 0,18 0 0,1 0 0,-19 0 0,1 0 0,0-17 0,-1 17 0,1 0 0,17 0 15,-17 0-15,17-18 0,-17 18 0,-1 0 0,1 0 0,0 0 0,-1 0 0,1 0 0,0-17 16,-1 17-16,1 0 0,0 0 0,-1 0 0,1 0 0,-1 0 15,1 0-15,0 0 0,-1 0 0,1 0 0,0 0 0,-1 0 16,1 0-16,0 0 0,-18 17 0,17-17 0,1 0 0,-1 0 16,1 18-16,0-18 0,-1 0 15,1 0-15,-18 17 0,18-17 0,-18 18 16,17-18-16,1 0 0,-18 18 16,18-18-16,-18 17 0,17-17 0,1 0 0,-18 18 0,18 0 15,-1-18-15,-17 17 0,0 1 0,18-18 0,-18 18 0,17-18 16,-17 17-16,18-17 0,-18 18 0,18-18 0,-1 0 0,-17 17 0,18 1 0,-18 0 0,18-18 15,-18 17-15,17 1 0,1-18 0,0 18 0,-18-1 0,17-17 0,1 0 16,-18 18-16,17-18 0,1 18 0,0-18 0,-18 17 0,17-17 0,1 0 0,0 0 0,-18 18 16,17-18-16,-17 17 0,18-17 0,0 0 0,-18 18 0,17-18 0,1 0 15,-1 0-15,1 0 0,-18 18 0,0-1 16,18-17-16,-1 0 0,1 18 16,0-18-16,-18 18 0,17-18 0,-17 17 0,18-17 15,0 0-15,-18 18 0,17-18 0,1 18 0,0-18 16,-1 0-16,1 17 0,-18 1 0,17-18 15,1 0-15,-18 18 0,18-18 0,-1 0 0,1 0 0,0 0 16,-18 17-16,17-17 0,-17 18 0,18-18 0,0 0 0,-1 0 0,1 0 16,-1 0-16,-17 17 0,18-17 0,0 0 0,-1 0 0,-17 18 15,18-18-15,0 0 0,-1 0 0,1 0 0,0 18 0,-1-18 16,1 0-16,-1 0 0,1 0 0,0 0 0,-18 17 16,17-17-16,1 0 0,0 0 0,-1 0 0,1 0 15,0 0-15,-1 0 0,1 18 0,0-18 0,-1 0 0,1 0 0,-1 0 0,1 0 0,17 0 16,-17 18-16,0-18 0,-1 0 0,1 0 0,0 17 0,-1-17 0,1 0 0,-1 0 0,1 0 0,0 18 15,-1-18-15,1 0 0,0 0 0,-1 0 0,1 0 0,0 0 0,-1 0 0,1 18 0,17-18 16,-17 0-16,-1 0 0,1 0 0,0 17 0,-1-17 0,1 0 0,0 0 0,-1 0 16,1 0-16,0 0 0,-1 0 0,1 0 0,-1 0 0,1 0 15,0 0-15,-1 0 16,1 0-16,0 0 16,-1-17-16,1 17 15,0 0-15,-1 0 0,1 0 16,-1-18-16,1 18 0,0 0 0,-18-18 0,17 1 0,1 17 15,0 0-15,-1-18 0,1 18 0,-18-18 0,18 18 0,-1 0 0,-17-17 0,18 17 16,-18-18-16,17 18 0,-17-18 0,89-17 16,-89 18-16,17-1 0,1 18 0,-18-18 0,18 18 0,-1-17 0,-17-1 0,18 18 0,0-18 15,-1 18-15,-17-17 0,18 17 0,-18-18 0,17 18 0,-17-18 0,18 18 0,-18-17 16,0-1-16,18 18 0,-18-18 0,17 18 0,-17-17 0,18 17 0,-18-18 16,18 18-16,-18-17 0,17 17 0,-17-18 0,18 18 0,-18-18 15,18 18-15,-18-17 0,17 17 0,-17-18 0,18 18 0,-18-18 0,17 18 0,-17-17 0,0-1 16,18 18-16,0 0 0,-18-18 62,0 1-30,0-1-17,17 18-15,-17-17 16,0-1-16,18 18 0,0 0 15</inkml:trace>
  <inkml:trace contextRef="#ctx0" brushRef="#br0" timeOffset="32974.4932">21555 14711 0,'0'-18'78,"17"18"-62,1 0 15,0 0-15,-1 0-1,-17-17-15,0-1 0,18 18 0,0 0 16,-1 0-16,-17-18 0,18 18 0,-1-17 0,-17-1 16,18 18-16,-18-18 31,18 18-15,-1 0 15,-17-17 0,18 17-15,0 0-1,-18-18-15,17 0 0,1 1 16,0 17-16,-1 0 0,-17-18 16,18 18 46,-18 18-31,0-1-31,0 1 0,0 0 16,0-1-16,0 1 0,0 0 0,0-1 0,0 1 16,0 0-16,0-1 15,0 1-15,0-1 16,0 1-16,0 0 0,0-1 15,0 1-15,0 0 63</inkml:trace>
  <inkml:trace contextRef="#ctx0" brushRef="#br0" timeOffset="55745.1103">10777 10160 0,'0'-18'94,"0"1"-94,0-1 0,0 0 15,0 1-15,-17 17 0,17-18 16,0 1-16,0-1 15,-18 18-15,18-18 0,-18 18 0,18-17 0,-17 17 0,17-18 0,0 0 0,-18 18 0,18-17 16,-35-19-16,17 19 0,1-1 0,17 0 0,-18 1 0,0-1 16,18 1-16,-17-1 0,-19 18 0,36-53 0,-17 53 0,-1 0 0,0-18 0,18 1 0,-35-19 15,18 19-15,-1-1 0,18 1 0,-18 17 0,1-18 0,-1 0 0,18 1 0,-18 17 16,1-18-16,-1 0 0,18 1 0,-18 17 0,1 0 0,-1-18 0,18 0 0,-17 1 0,-1 17 16,0-18-16,18 1 0,-17 17 0,-1 0 0,18-18 0,-18 0 0,1 1 0,-1 17 0,18-18 15,-18 18-15,1-18 0,-1 1 0,1 17 0,-1-18 0,0 0 0,18 1 0,-17 17 0,-1 0 16,18-18-16,-18 18 0,1-35 0,-1 35 0,0 0 0,18-18 0,-17 18 0,-1-17 0,0 17 15,18-18-15,-17 18 0,-1 0 0,1 0 0,17-18 0,-18 18 0,0 0 16,1 0 31,-1 0-31,0 0-16,1 0 0,-1 0 15,-70 0-15,53 0 0,-1 0 16,19 0-16,-1 0 0,0 0 0,1 0 0,-1 0 0,1 0 0,-19 18 0,19-18 0,-19 0 0,19 0 0,-19 0 0,19 0 15,-19 0-15,19 0 0,-1 0 0,1 0 0,-1 0 0,0 0 0,-17 0 0,-18 18 0,35-18 0,-17 0 0,18 0 0,-1 0 0,-17 0 16,17 0-16,0 0 0,1 0 0,-1 0 0,-17 0 0,17 0 0,1 0 0,-1 0 0,0 0 0,-17 0 0,17 0 0,1 0 0,-1 0 0,0 0 0,-17 0 16,17 0-16,1 0 0,-18 0 0,17 0 0,0 0 0,1 0 0,-1 0 0,-17 0 0,17 0 0,0 0 0,-17 0 0,0 0 0,0 0 0,-1 0 15,19 0-15,-19 0 0,-16 0 0,34 0 0,0 0 0,1 0 0,-1 0 0,0 0 0,1 0 0,-1 0 0,0 0 0,1 0 0,-1 0 16,0 0-16,1 0 0,-1 0 0,1 0 0,-1 0 0,0 0 0,1 0 0,-1 0 0,0 0 0,1 0 16,-19 0-16,19 0 0,-1 0 0,1 0 0,-1 0 0,0 0 0,1 0 0,-1 0 15,0 0-15,1 0 0,-1 0 0,0 0 0,1 0 0,-1 0 0,1 0 16,-1 0-16,0 0 15,1 0-15,-1 0 110,0 0-110,1 0 15,17 17-15,-36-17 0,19 0 0,-1 0 16,0 18-16,1-18 0,17 17 0,-18-17 0,18 18 0,-17-18 0,-1 0 16,0 0-16,18 18 0,-17-18 0,17 17 0,-18-17 0,0 0 0,18 18 0,-17-18 0,-1 0 0,18 18 15,-18-18-15,1 0 0,17 17 0,0 1 0,-18-18 0,1 18 0,-1-18 16,0 17-16,1 1 0,-1-18 0,18 18 16,-18-18-16,18 17 0,-17-17 0,17 18 0,-18-18 0,0 17 15,18 1-15,-17-18 0,-1 0 0,18 18 0,-17-18 0,17 17 0,-18 1 0,0-18 16,18 18-16,-17-18 0,-1 0 0,0 17 0,18 1 0,-17 0 0,-1-18 0,0 17 0,1 1 15,-1-1-15,0-17 0,18 18 0,-17 0 0,-1-1 0,1-17 0,17 18 16,0 0-16,-18-18 0,0 0 0,1 17 0,17 19 0,-18-36 0,0 0 0,18 17 0,-17-17 0,17 18 0,-18-1 16,0-17-16,18 18 0,-17 0 0,-1-18 0,18 17 0,-17 1 0,-1-18 0,18 18 0,-18-18 0,18 17 15,0 1-15,-17-18 0,-1 18 0,18-1 0,-18-17 0,18 18 0,-17-18 0,-1 18 0,18-1 0,-18 1 16,1-1-16,-1 1 0,1 0 0,-1-1 0,18 1 0,-18-18 0,1 18 16,17-1-16,-18-17 0,0 18 0,18 0 0,-17-18 0,17 17 0,-18 1 0,0-18 0,18 17 0,-17 1 0,-1 0 15,0-18-15,18 17 0,0 1 0,-17-18 0,-1 18 0,18-1 0,0 1 0,-17-18 0,-1 18 16,18-1-16,-18 1 0,18-1 0,0 1 0,-17-18 0,17 18 0,0-1 15,-18 1-15,18 0 0,0-1 0,0 1 0,0 0 0,0-1 16,0 1-16,0 0 0,0-1 0,0 1 0,-18-18 0,18 17 0,0 1 16,-17-18-16,17 18 0,-18-18 0,18 17 0,0 1 0,0 0 0,0-1 0,0 1 15,0 0-15,-18-18 0,18 17 0,-17-17 0,17 18 0,0-1 0,-18-17 0,18 18 0,-17 0 16,17-1-16,0 1 0,0 0 0,-18-1 0,18 1 16,0 0-16,-18-18 0,18 17 0,0 1 0,0-1 0,0 1 0,0 0 15,0-1-15,0 1 0,0 0 0,0-1 0,0 1 0,0 0 16,0-1-16,0 1 0,0 0 0,0-1 0,0 1 0,0-1 15,0 1-15,0 0 0,0-1 0,0 1 0,0 0 0,0-1 0,0 1 0,-17 0 16,17-1-16,0 1 0,0-1 0,0 1 0,-18-18 0,0 18 0,18-1 0,0 1 0,0 0 16,-17-1-16,17 1 0,0 0 0,0-1 0,-18-17 0,18 18 0,0-1 0,-18-17 0,18 18 0,0 0 0,0-1 15,0 1-15,0 0 0,0-1 0,0 1 0,0 0 0,0-1 16,0 1-16,0 0 0,0-1 0,0 1 0,0-1 0,18 1 0,-18 0 16,0-1-16,0 1 0,18 0 0,-18-1 0,0 1 0,0 0 0,17-1 15,-17 1-15,0-1 0,0 1 0,0 0 0,0-1 16,0 1-16,0 0 0,0-1 0,0 1 0,0 0 15,0-1-15,0 1 0,0-1 0,18 1 16,-18 0-16,0-1 0,0 1 0,0 0 0,18-18 0,-18 17 0,17-17 16,-17 36-16,0-19 0,18-17 0,-18 18 0,0 0 0,0-1 0,0 1 0,18-18 0,-18 17 15,0 1-15,17-18 0,-17 18 0,0-1 0,0 1 0,0 0 0,0 17 0,0-17 16,0-1-16,0 1 0,18-1 0,-18 1 0,0 0 0,0-1 0,0 1 16,0 0-16,17-18 0,-17 17 0,0 1 0,18 0 0,-18-1 0,0 18 15,0-17-15,0 0 0,0-1 0,18 1 0,-18 0 0,0-1 16,17-17-16,-17 18 0,0 0 0,0-1 0,0 1 0,0 0 0,18-18 0,-18 17 0,0 1 15,0-1-15,0 1 0,18 0 0,-18-1 0,0 19 0,17-36 0,-17 17 16,0 1-16,18 0 0,-18-1 0,0 1 0,18-18 0,-18 17 0,0 1 0,0 0 16,0-1-16,0 1 0,17-18 0,-17 18 0,0-1 0,0 1 15,18-18-15,-18 18 0,0-1 0,17-17 16,-17 18-16,0-1 0,0 1 16,0 0-16,18-1 0,0 1 0,-18 0 0,0-1 15,17-17-15,-17 18 0,0 0 0,18-18 0,0 17 0,-18 1 0,17-18 16,-17 18-16,18-1 0,-18 1 0,18-18 15,-1 0-15,-17 17 0,18 1 0,0 0 16,-1-18-16,-17 17 0,0 1 0,18 0 0,-1-1 16,1-17-16,-18 18 0,0 0 0,18-18 0,-1 0 0,-17 17 0,0 1 0,18-18 15,0 17-15,-18 1 0,17-18 0,-17 18 0,18-1 0,0 19 0,-1-19 0,1-17 0,-1 18 16,-17 0-16,18-18 0,0 0 0,-18 17 0,0 1 0,0-1 0,17-17 0,1 0 0,0 18 0,-18 0 0,17-18 0,1 17 0,-18 1 16,0 0-16,18-18 0,-1 0 0,1 17 0,-18 1 0,17-18 0,1 0 0,-18 18 0,0-1 15,18-17-15,-1 0 0,1 18 0,0-18 0,-18 18 16,17-18-16,-17 17 0,18-17 0,0 0 0,-1 0 0,-17 18 15,18-18-15,0 0 0,-1 0 0,1 0 0,-1 0 0,1 0 0,-18 17 0,18-17 16,-1 0-16,1 0 0,0 0 0,17 0 0,-17 0 0,-1 0 0,1 0 0,-1 0 0,19 0 0,-1 0 16,-17 0-16,-1 0 0,1 0 0,0 0 0,-1 0 0,1 0 0,17 18 0,-17-18 0,-1 0 0,1 0 0,0 0 15,17 0-15,-17 0 0,-1 0 0,1 0 0,0 0 0,17 0 0,-18 0 0,19 0 0,-19 0 16,1 0-16,0 0 0,-1 0 0,1 0 0,0 0 0,-1 0 0,18 0 0,-17 0 0,0 0 16,-1 0-16,1 0 0,0 0 0,-1 0 0,1 0 0,0 0 15,-1 0-15,1 0 0,-1 0 0,1 0 0,0 0 0,-1 18 0,1-18 0,-18 17 16,18-17-16,17 18 0,-17-18 0,-1 0 0,1 0 0,0 0 0,-1 0 0,1 0 0,-1 0 0,-17 18 0,18-1 0,0-17 15,17 0-15,-17 0 0,-1 0 0,19 18 0,-19-18 0,18 0 0,-35 18 0,36-18 0,-19 0 0,19 17 0,-19-17 16,1 0-16,0 0 0,-1 0 0,18 0 0,-35 18 0,18-18 0,0 0 0,-1 17 0,19-17 0,-19 0 0,1 0 0,0 0 0,-1 0 16,1 0-16,0 0 0,-1 0 0,1 0 0,-1 0 15,1 0 17,0-17-17,-1 17-15,-17-18 0,18 18 0,-18-17 16,18 17-16,-1 0 0,-17-18 0,0 0 0,18 18 0,0-17 0,-1 17 15,-17-18-15,18 18 0,-1-18 0,1 18 0,0-17 0,-18-1 0,17 18 16,1-18-16,0 18 0,-1 0 0,-17-17 0,18 17 0,-18-18 0,18 18 0,-1 0 16,1-17-16,-18-1 0,17 18 0,1 0 0,0 0 15,-1 0-15,-17-18 0,18 18 0,-18-17 0,18-1 0,-1 18 16,1 0-16,0 0 0,-1 0 0,-17-18 16,18 18-16,0 0 0,-18-17 0,17 17 0,1 0 0,-1 0 15,1 0-15,0 0 0,-1 0 0,1-18 0,0 18 16,-1 0-16,1 0 0,0 0 0,-1 0 0,1 0 15,-18-18-15,17 18 0,-17-17 32,18 17-32,-18-18 0,18 18 0,-18-18 15,17 18-15,-17-17 0,18-1 0,0 18 0,-1-17 0,1 17 16,0-18-16,-18 0 0,17 18 0,-17-17 16,18 17-16,-1 0 0,-17-18 0,18 18 0,-18-18 0,18 18 0,-18-17 15,17 17-15,1-18 0,0 18 16,-18-18-16,17 18 0,-17-17 0,18 17 0,-18-18 15,18 18-15,-1 0 0,-17-17 0,18-1 16,0 18-16,-1 0 0,-17-18 16,18 18-16,-1-17 15,-17-1-15,18 18 16,-18-18-16,18 18 0,-1 0 16,-17-17-16,18 17 0,0 0 0,-18-18 0,17 0 15,1 18-15,0 0 0,-18-17 0,17 17 16,-17-18-16,0 1 0,18 17 0,-1 0 0,-17-18 15,18 18-15,-18-18 0,18 1 0,-18-1 16,0 0-16,17 18 0,1-17 16,-18-1-16,0 0 0,0 1 0,18 17 15,-18-18-15,17 18 0,-17-18 0,18 18 0,-18-17 0,0-1 0,0 1 16,18 17-16,-18-18 0,17 18 0,-17-18 0,0 1 0,18 17 16,-18-18-16,0 0 0,17 1 0,-17-1 0,0 0 15,18 18-15,-18-17 0,0-1 0,0 1 0,0-1 0,18 18 16,-18-18-16,0 1 0,0-1 0,17 0 0,-17 1 0,0-1 15,0 0-15,0 1 0,0-1 0,0-35 16,0 36-16,0-1 0,0 0 0,0 1 16,0-1-16,0 0 0,0 1 0,0-1 15,0 0-15,0 1 0,0-1 0,0 1 0,0-1 0,0 0 16,0 1-16,0-1 0,0 0 0,0 1 0,0-1 0,0 0 16,0 1-16,0-1 0,0 1 0,0-1 0,0 0 0,0 1 15,0-1-15,0 0 0,0 1 0,0-19 0,0 19 0,0-18 16,0 17-16,0 0 0,0 1 0,0-1 0,0 0 0,0 1 15,0-1-15,-17 18 0,17-18 0,0 1 0,0-1 0,0-17 0,0 17 0,0 1 16,0-1-16,0 0 0,-18 18 0,18-17 0,0-1 0,0 0 0,0 1 0,0-1 16,-18 0-16,18 1 0,0-1 0,0 1 0,0-1 0,0-17 0,-17 17 0,17 0 15,0 1-15,0-1 0,-18 18 0,18-18 0,0 1 0,-17 17 0,17-18 0,0 1 0,0-1 16,0 0-16,-18 1 0,18-1 0,-18 18 0,1 0 0,17-35 0,0 17 0,0 0 16,-18 1-16,18-1 0,-18 18 0,18-18 0,0 1 0,-17 17 0,17-18 0,0 1 0,0-1 0,-18 0 0,18 1 0,-18 17 15,18-18-15,0 0 0,-17 18 0,17-17 0,0-1 0,0 0 0,-18 1 0,18-1 0,0 1 0,-17 17 0,17-18 16,0 0-16,0 1 0,0-1 0,-18 18 0,18-18 0,-18 1 0,18-1 0,0 0 0,0 1 0,0-1 15,0-17-15,-17 35 0,17-18 0,0 1 0,0-1 0,0 0 0,0 1 16,0-1-16,0 0 0,-18 1 0,18-1 0,0 0 0,0 1 0,0-1 0,0 1 16,0-1-16,0 0 0,0 1 0,0-1 0,0 0 0,0 1 0,0-1 15,0 0-15,0 1 0,0-1 0,0 1 0,0-1 0,0 0 0,0 1 0,0-1 16,-18 18-16,18-18 0,0 1 0,0-1 0,0 0 0,-17 1 0,17-1 0,-18 18 16,18-17-16,0-1 0,0 0 0,0 1 0,0-1 0,0 0 0,0 1 15,-18-1-15,18 0 0,0 1 0,0-1 0,0 0 0,-17 1 0,17-1 0,0 1 16,0-1-16,0 0 0,0 1 0,0-1 15,0 0-15,0 1 0,0-1 16,0 0 125,0 1-126,0-1-15,0 1 0,0-1 0,0 0 16,0 1-16,0-1 0,0 0 0,0 1 0,0-1 0,0 0 16,0 1-16,0-1 0,0 1 0,0-1 0,0 0 0,0 1 0,0-1 15,17 18-15,-17-18 0,0 1 0,0-1 0,0 0 0,18 18 0,-18-17 0,0-1 0,18 18 16,-18-18-16,0 1 0,0-1 0,0 1 62,0-1-62,0 0 0,0 1 16,0-1-16,0 0 16,0 1-16,0-1 0,0 0 15,0 1-15,0-1 0,0 1 0,0-1 16,0 0-16</inkml:trace>
  <inkml:trace contextRef="#ctx0" brushRef="#br1" timeOffset="71012.661">11307 9402 0,'-18'0'78,"18"17"-78,-18-17 0,18 18 0,0-1 0,0 1 0,-17-18 16,-1 18-16,18-1 0,-18-17 0,18 18 0,0 0 0,0-1 0,-17-17 0,-1 18 0,18 0 16,0-1-16,-18-17 0,18 18 0,-17-1 0,-1-17 0,18 18 0,0 0 0,-18-18 0,18 17 0,-17 1 15,17 0-15,0-1 0,-18 1 0,1-18 0,17 18 0,0-1 0,-18-17 0,18 18 0,-18-1 0,1 1 16,17 0-16,0-1 0,-18-17 0,18 18 0,-18 0 15,1-1-15,17 1 16,0 0 0,0-1-16,0 1 0,0 0 0,0-1 15,0 1-15,0-1 0,0 1 0,0 0 0,0-1 0,0 1 16,0 0-16,-18-18 0,18 17 0,0 1 0,0 0 0,0-1 0,0 1 0,0-1 16,0 1-16,-18-18 0,18 18 0,0-1 0,0 1 0,0 17 0,0-17 0,-17-18 15,17 18-15,0-1 0,0 1 0,0-1 0,0 1 0,0 0 0,0-1 16,0 1-16,0 0 0,0-1 0,0 1 15,0 0-15,0-1 0,0 1 0,0 0 0,0-1 16,0 1-16,0-1 0,0 1 0,-18-18 16,18 18-16,0-1 0,0 1 0,0 0 0,0-1 0,0 1 15,0 0-15,0-1 0,0 1 0,0-1 0,18-17 16,-18 18-16,0 0 0,0-1 16,0 1-16,0 0 0,0-1 0,0 1 0,0 0 15,0-1-15,0 1 0,0-1 0,0 1 0,0 0 0,0-1 0,0 1 16,0 0-16,0-1 0,0 1 0,0 0 0,0-1 0,0 1 0,0 0 0,0-1 0,0 1 15,0-1-15,0 1 0,0 0 0,0-1 0,0 1 0,0 0 0,0-1 0,0 1 0,0 0 0,0-1 16,0 1-16,0 17 0,0-17 0,0 17 0,0-17 0,0-1 0,0 1 0,0 0 16,0-1-16,0 1 0,0-1 0,0 1 0,0 0 0,0-1 0,0 1 0,0 0 15,0-1-15,0 1 0,0 17 0,-18-35 0,18 18 0,0 0 0,0-1 0,0 1 0,0-1 0,0 1 16,0 0-16,0-1 0,0 1 0,0 0 0,0-1 0,0 1 0,0 0 16,-17-1-16,17 1 0,0-1 0,0 1 0,0 0 0,-18-18 0,18 17 0,0 1 15,0 0-15,0-1 0,0 1 0,0 0 0,0-1 0,0 1 16,0-1-16,0 1 0,0 0 0,0-1 0,0 1 15,0 0-15,-18-18 0,18 17 0,0 1 0,0 0 0,0-1 16,0 1-16,0 0 0,0-1 0,0 1 0,0-1 0,0 1 16,0 0-16,0-1 0,0 1 0,0 0 0,0-1 0,0 1 0,0 0 0,0-1 15,0 1-15,0-1 0,0 1 0,0 0 0,0-1 0,0 1 0,0 0 16,-17-1-16,17 1 0,0 0 0,0-1 0,0 1 0,0-1 0,0 1 0,0 0 16,0-1-16,0 1 0,0 0 0,0-1 0,0 1 15,0 0-15,0-1 0,0 1 0,0 0 0,0-1 16,0 1-16,0-1 0,0 1 0,0 0 15,0-1-15,0 1 0,0 0 0,0-1 16,0 1-16,0 0 0,0-1 0,0 1 16,0-1-16,0 1 0,0 0 0,0-1 15,0 1-15,17-18 0,-17 18 0,0-1 0,0 1 0,18 0 0,-18-1 0,18-17 16,-18 18-16,0-1 0,0 1 0,0 0 0,0-1 0,17 1 0,-17 0 0,18-1 16,-18 1-16,0 0 0,0-1 0,17 1 0,-17 0 0,0-1 0,0 1 15,0-1-15,0 1 0,18-18 0,-18 18 0,0-1 0,18 1 0,-18 0 0,0-1 0,0 1 16,17 17-16,-17-17 0,18-1 0,-18 1 0,0 17 0,18-17 0,-18 0 0,0-1 0,17 1 0,-17 0 0,0-1 15,0 1-15,18-18 0,-18 17 0,0 1 0,0 0 0,0-1 0,18 1 0,-18 0 0,17-1 0,-17 1 0,0 0 16,0-1-16,0 19 0,18-36 0,-18 17 0,0 1 0,17-1 0,-17 1 0,18-18 0,-18 18 0,0-1 16,0 1-16,0 0 0,0-1 0,18-17 0,-18 18 0,17 0 0,-17-1 0,0 1 0,0-1 0,18-17 0,-18 18 15,0 0-15,0-1 0,18-17 0,-18 18 0,17 0 0,-17-1 0,0 1 0,18 0 16,-18-1-16,0 1 0,18-18 0,-18 17 0,0 1 0,17 0 16,-17-1-16,18-17 0,-18 18 0,0 0 0,18-18 15,-18 17-15,17 1 0,1 0 0,-18-1 0,17 1 0,1 0 16,0-18-16,-18 17 0,0 1 0,17-18 0,1 17 0,-18 1 15,18-18-15,-18 18 0,17-18 0,1 17 0,-18 1 16,18-18-16,-1 0 0,1 18 0,-1-18 0,-17 17 0,18-17 16,-18 18-16,18-18 0,-1 0 0,1 0 0,-18 18 0,18-18 0,-1 0 15,1 0-15,0 0 0,-1 0 0,1 17 0,-1-17 16,1 0-16,0 0 0,-1 0 0,1 0 0,0 0 0,-1 0 0,1 18 0,0-18 16,-1 0-16,1 17 0,17-17 0,-17 0 0,-1 0 0,1 0 0,0 0 0,-1 18 0,19-18 0,-19 0 15,19 0-15,-19 0 0,1 0 0,17 0 0,-17 0 0,-1 0 0,1 0 0,17 0 0,1 18 0,-19-18 0,1 0 0,17 0 0,-17 0 0,17 0 16,-17 0-16,-18 17 0,53-17 0,-18 0 0,0 0 0,-17 0 0,17 0 0,-35 18 0,35-18 0,-17 0 0,0 0 0,17 0 0,-17 0 0,17 0 0,0 0 15,-17 0-15,-1 0 0,19 0 0,-19 0 0,1 0 0,0 0 0,-1 0 0,18 0 0,-17 0 0,0 0 0,-1 0 0,1 0 0,0 0 0,-1 0 0,1 0 0,0 0 16,17 0-16,0 0 0,-17 0 0,-1 0 0,1 0 0,0 0 0,-1 0 0,19 0 0,-19 0 0,1 0 0,0 0 16,-1 0-16,1 0 0,-1 0 0,1 0 0,0 0 0,-1 0 0,19 0 0,-19 0 0,1 0 0,0 0 15,-1 0-15,1 0 0,-1 0 0,1 0 0,0 0 0,-18 18 0,17-18 0,1 0 0,0 0 0,-1 17 16,1-17-16,0 0 0,-1 0 0,1 0 0,0 0 0,-1 0 0,1 0 16,-1 0-16,1 0 0,0 0 0,-1 0 0,1 0 15,0 0-15,-1 0 0,1 0 0,0 0 0,-1 0 16,1 0-16,-1 0 0,-17-17 0,18 17 0,0 0 0,-1 0 0,1 0 15,0 0-15,-1 0 0,1-18 0,0 18 0,-1 0 16,1-18-16,-1 18 0,1 0 0,0 0 16,-1 0-16,1 0 15,-18-17-15,18 17 0,-1-18 0,1 0 0,0 18 16,-1 0-16,1 0 0,0 0 0,-1-17 0,1 17 0,-1-18 0,1 18 16,0 0-16,-1 0 0,19 0 0,-19 0 0,-17-17 0,18 17 0,0 0 0,17 0 0,-18 0 0,1-18 15,0 18-15,-1 0 0,19 0 0,-19 0 0,1-18 0,0 18 0,-1 0 0,18 0 0,-17 0 0,17 0 0,-35-17 16,36 17-16,-19 0 0,19 0 0,-1-18 0,0 18 0,-17 0 0,-1-18 0,1 18 0,0 0 0,-1 0 0,1 0 15,0 0-15,-1-17 0,1 17 0,0 0 0,-1 0 0,1 0 0,-1-18 0,1 18 0,0 0 0,-1 0 0,1 0 0,0 0 0,-1-18 16,1 18-16,0 0 0,-1-17 0,18 17 0,-17 0 0,17 0 0,-17 0 0,17 0 0,-35-18 0,36 18 0,-1 0 0,-17 0 16,17 0-16,-18 0 0,1 0 0,0 0 0,-1 0 0,1 0 0,17 0 0,-17 0 0,0 0 0,-1 0 0,1 0 15,17-17-15,-17 17 0,17 0 0,-17 0 0,-1-18 0,1 18 16,-18-18 31,35 1-47,18-1 0,-35 0 15,-1 1-15,1 17 0,-18-18 0,18 18 0,-18-18 0,0 1 0,17 17 0,1 0 0,0 0 16,-18-18-16,0 0 0,17 18 0,1-17 0,-18-1 0,18 18 0,-18-17 0,17 17 0,1-18 16,-18 0-16,17 18 0,1 0 0,-18-17 0,0-1 15,18 18-15,-1 0 0,-17-18 0,18 18 0,-18-17 0,18 17 0,-1-18 0,1 18 16,0 0-16,-18-18 0,17 18 0,-17-17 0,18 17 0,-1-18 0,1 18 16,0 0-16,-1-17 0,-17-1 0,18 18 0,0 0 0,-18-18 15,17 18-15,1-17 0,0 17 0,-18-18 0,17 18 0,1 0 0,-1-18 16,-17 1-16,18 17 0,0 0 0,-1 0 0,1-18 0,0 0 0,-1 18 0,1 0 15,0-17-15,-1 17 0,-17-18 0,18 1 0,0 17 0,-1 0 16,-17-18-16,18 18 0,-18-18 0,17 18 0,1 0 0,-18-17 0,18 17 0,-18-18 16,17 18-16,1 0 0,-18-18 0,18 18 0,-18-17 0,17 17 0,1 0 0,-18-18 0,35 18 15,-35-18-15,18 18 0,-18-17 0,0-1 0,17 18 0,1 0 0,-18-18 0,18 18 16,-18-17-16,17 17 0,1 0 0,-18-18 0,0 1 0,18 17 0,-18-18 0,17 18 0,1-18 16,0 18-16,-18-17 0,17 17 0,-17-18 0,18 0 0,-1 18 15,-17-17-15,18-1 0,0 18 0,-18-18 0,17 18 0,-17-17 16,18 17-16,0-18 0,-18 1 0,17 17 15,1 0-15,-18-18 0,18 18 0,-18-18 0,0 1 16,17 17-16,-17-18 0,18 18 0,-18-18 0,0 1 16,18 17-16,-18-18 0,17 0 0,-17 1 15,18 17-15,-18-18 0,17 18 0,-17-17 0,0-1 16,18 18-16,-18-18 0,0 1 0,18 17 0,-1 0 16,-17-18-16,0 0 15,0 1-15,0-1 0,0 0 16,18 18-16,-18-17 0,18-1 0,-18 0 0,17 18 0,-17-17 15,0-1-15,0 1 0,0-1 0,18 0 0,-18 1 16,0-1-16,18 18 0,-18-18 0,0 1 0,0-1 0,0 0 0,0 1 16,0-1-16,0 1 0,17 17 0,-17-18 0,0 0 0,0 1 15,0-1-15,0 0 0,18 18 0,-18-17 16,0-1-16,0 0 0,0 1 0,0-1 0,0 1 0,0-1 16,0 0-16,0 1 0,0-1 0,0 0 0,0 1 0,0-1 0,0 0 15,0 1-15,0-1 0,0 0 0,0 1 0,0-1 16,0 1-16,0-1 0,0 0 0,0 1 0,0-1 0,0 0 15,0 1-15,0-1 0,0 0 0,0 1 0,0-1 0,0 1 0,0-1 16,0 0-16,0 1 0,0-1 0,0 0 0,0 1 0,0-1 16,0 0-16,0 1 0,0-1 0,0 1 0,0-1 0,0 0 0,0 1 15,0-1-15,0 0 0,0 1 0,0-1 0,0 0 0,0 1 0,0-1 0,0 0 16,0 1-16,0-1 0,0 1 0,0-1 0,0 0 0,0 1 0,0-1 16,0 0-16,0 1 0,0-1 0,0 0 0,0 1 0,0-1 15,0 1-15,0-1 0,0 0 0,0 1 16,0-1-16,0 0 0,0 1 0,0-1 0,0 0 15,0 1-15,0-1 0,0 1 0,0-1 0,0 0 16,0 1-16,0-1 0,-18 0 0,18 1 0,0-1 0,0 0 16,0 1-16,0-1 0,0 0 0,0 1 0,0-1 0,0 1 15,0-1-15,0 0 0,0 1 0,0-1 0,0 0 16,0 1-16,0-1 0,-17 18 0,17-18 16,0 1-16,0-1 0,0 1 15,0-1-15,0 0 0,0 1 16,0-1-1,-18 18-15,18-18 0,0 1 0,-18 17 16,18-18-16,0 0 0,0 1 16,-17-18-16,17 17 15,0 0-15,0 1 0,0-1 0,0 0 0,-18 18 16,18-17-16,0-1 0,0 0 16,0 1-16,-18 17 0,18-18 15,0 0-15,-17 1 0,17-1 16,0 1-16,0-1 15,0 0-15,0 1 0,-18 17 16,18-18-16,0 0 0,-18 18 0,18-17 0,0-1 16,-17 18-16,17-18 0,0 1 0,0-1 15,0 1-15,0-1 0,-18 18 0,18-18 16,-17 18-16,17-17 0,0-1 0,-18 18 16,18-18-1,0 1-15,0-1 0,-18 18 0,18-18 16,0 1-16,-17 17 0,-1-18 0,18 1 15,-18 17-15,18-18 0,0 0 0,0 1 0,-17 17 0,17-18 0,-18 18 16,18-18-16,0 1 0,-18-1 0,18 0 0,-17 18 16,17-17-16,0-1 0,-18 18 0,18-18 15,0 1 1,0-1 15,-18 18-15,1 0-16,17-17 0,0-1 0,-18 18 15,18-18-15,-17 18 0,17-17 0,-18 17 0,18-18 16,0 0 0,-18 18-16,1-17 0,-1-1 15,18 0-15,-18 18 16,1-17-16,-1 17 0,18-18 0,-18 18 0,18-17 0,-17 17 16,-1 0-16,18-18 0,-17 18 0,17-18 0,0 1 0,-18 17 0,0 0 0,18-18 15,-17 0-15,-1 18 0,0 0 0,18-17 0,0-1 0,-17 18 0,17-18 0,-18 18 0,18-17 16,-18-1-16,1 18 0,17-17 0,-18-1 0,1 18 0,17-18 15,-18 18-15,18-17 0,0-1 0,-18 18 0,1 0 0,17-18 0,0 1 16,-18 17-16,0 0 0,18-18 0,-17 18 0,17-18 16,0 1-16,-18 17 0,0 0 31,18-18 78,-17 18-62,-1 0-47,0 0 0,18-18 0,-17 18 16,-1 0-16,1 0 0,-1 0 0,18-17 0,-18 17 0,1 0 15,-1-18-15,0 18 0,1 0 0,17-17 0,-18 17 0,0 0 16,1 0-16,-1 0 47,1 0-47,-1 0 16,18-18-16,-18 18 0,1 0 15,-1 0-15,0 0 0,1 0 0,-19 0 16,19 0-16,-18 0 0,17 0 0,0 0 0,1 0 15,-1 0-15,0 0 0,1 0 0,-1 0 0,0 0 0,1 0 0,-1 0 0,0-18 16,1 18-16,-1 0 0,1 0 0,-1 0 0,0 0 0,1 0 0,-1 0 0,0 0 0,1 0 0,-1 0 16,0 0-16,1 0 0,-1-17 0,1 17 0,-1 0 0,0 0 0,1-18 0,-19 18 0,19 0 15,-1-18-15,0 18 0,1 0 0,-1 0 0,1 0 0,-1 0 16,0 0-16,1 0 16,-1 0-16,18-17 0,-18-1 15,1 18-15,-1 0 0,0 0 16,1 0-1,-1 0 64,-17 0-79,17 0 0,1 0 15,-1 0-15,0 0 0,1 0 0,-1 0 16,0 0-16,18-18 0,-17 18 0,-1 0 0,0 0 15,1 0-15,-1 0 0,18-17 0,-17 17 16,-1 0-16,0-18 0,1 18 0,-1 0 0,0 0 0,1 0 16,-1-17-16,0 17 0,1 0 0,-1 0 0,1 0 0,-1-18 0,0 18 0,1 0 15,-1 0-15,0 0 0,-17 0 0,35-18 0,-18 18 0,1 0 0,-1 0 0,0 0 16,1 0-16,-1 0 0,1-17 0,-1 17 0,0 0 0,1 0 0,-1 0 0,0 0 16,1-18-16,-1 18 0,0 0 0,1 0 0,-1 0 0,1 0 0,17-18 0,-18 18 15,-17 0-15,35-17 0,-18 17 0,0 0 0,1 0 16,-1 0-16,18-18 0,-18 18 15,18-18 1,-17 18 15,-1 0-15,1 0 0,-1 0-16,0 0 15,1 0-15,-1 0 0,0 0 0,1 0 0,-1 0 16,0 0-16,1 0 0,-1 0 0,-17 0 0,17 0 0,1 0 0,-1 0 0,0 0 15,1 0-15,-1 0 0,0 0 0,1 0 0,-1 0 0,0 0 0,1-17 0,-18 17 0,17 0 0,0 0 16,1 0-16,17-18 0,-18 18 0,0 0 0,1 0 0,-1 0 0,0 0 0,1 0 0,-1-17 0,1 17 0,-1 0 16,0 0-16,-17 0 0,35-18 0,-18 18 0,1 0 0,-1 0 0,0 0 0,1 0 0,-1-18 0,0 18 0,1 0 15,-18 0-15,17-17 0,-17 17 0,17 0 0,0 0 0,1 0 0,-19 0 0,19 0 16,17-18-16,-35 18 0,17 0 0,-17 0 0,17 0 0,-17 0 0,17 0 0,0-18 0,1 18 16,-1 0-16,1 0 0,-1 0 0,0 0 0,1 0 0,-1 0 0,0 0 0,1 0 15,-1-17-15,0 17 0,1 0 141,-1 0-141,0 0 15,1 0-15,-1 0 0,1 0 0,-1 0 0,0 0 0,1 0 16,-1 0-16,0 0 0,1 0 0,-1 0 0,0 17 0,1-17 0,-1 0 0,1 0 16,-1 0-16,0 0 0,1 0 0,-1 0 0,0 0 0,18 18 0,-17-18 0,-1 0 0,-17 0 0,17 0 15,1 0-15,-1 0 0,0 0 0,1 0 0,-1 0 0,0 0 16,1 0-16,-1 0 0,0 0 0,1 0 0,-1 0 16,0 18-16,1-18 0,-1 0 0,18 17 15,-17-17-15,-1 0 0,0 0 0,18 18 63,-17-18-63,-1 0 15,0 0-15,1 0 16,-1 0-16,0 18 0,1-18 16,-1 17-16,1-17 0,-1 0 0,0 0 15,1 0-15,-1 18 0,0-18 0,1 0 0,-1 0 0,18 17 16,-18-17-16,1 0 0,-1 0 0,1 18 0,-1-18 0,0 0 0,1 0 0,-1 0 15,0 0-15,1 0 0,-1 0 0,18 18 0,-18-18 0,1 0 0,-1 0 16,0 0-16,1 0 0,17 17 0,-18-17 0,1 0 0,-1 0 0,0 18 16,1-18-16,-1 0 0,18 18 0,-18-18 0,1 0 15,-1 0-15,0 0 0,18 17 16,-17-17-16,-1 0 0,1 0 0,-1 0 16,0 0-16,1 0 15,-1 0 235,0 0-250,1 0 0,-1 0 16,0 0-16,1 0 78,-1 0-78,1 0 62,-1 0-46,0 0 0,1 0-16,-1 0 15,0 0-15,1 0 0,-1 0 0,0 0 0,1 0 16,-1 0-16,0 0 0</inkml:trace>
  <inkml:trace contextRef="#ctx0" brushRef="#br1" timeOffset="73172.5314">17833 11642 0,'18'0'62,"-1"0"32,1 0-94,-1 0 15,1 0 1,0 0-16,-1 0 0,1 0 16,0 0-16,-1 0 0,1 0 0,0 0 0,-1 0 0,18 0 15,-17 0-15,17 0 0,-17 0 0,0 0 0,17 17 0,0-17 0,-17 18 0,17-18 0,-17 0 16,17 0-16,-17 0 0,17 0 0,-17 0 0,-1 0 0,19 0 0,-19 0 0,18 18 0,-17-18 0,17 0 0,-17 0 16,17 0-16,-35 17 0,36-17 0,-19 0 0,1 0 0,-1 0 0,1 0 0,0 0 0,-1 0 0,1 0 15,0 18-15,-1-18 0,1 0 0,0 0 0,-18 17 0,17-17 16,1 0-16,0 0 0,-1 0 15,1 18-15,-1-18 0,1 18 0,0-1 0,-1-17 16,1 18-16,0-18 0,-1 0 0,1 0 0,0 18 0,-1-1 0,1-17 0,-1 18 0,1-18 0,0 0 0,35 35 16,-18-35-16,-35 18 0,18-18 0,17 0 0,-18 0 0,-17 18 0,36-18 0,-36 17 0,35-17 0,-17 0 0,35 18 0,-36-18 0,1 17 15,17 1-15,-17-18 0,-1 18 0,1-18 0,0 0 0,17 0 0,-17 17 0,17 1 0,-17-18 0,-18 18 0,35-18 0,-18 0 0,19 17 16,-19-17-16,1 18 0,17 0 0,-17-18 0,0 0 0,-1 17 0,1 1 16,-1-18-16,-17 17 0,18 1 0,0-18 15,-18 18-15,0-1 0,0 1 0,17-18 0,1 0 0,0 0 0,-18 18 0,0 17 0,17-35 0,1 18 16,0-18-16,-18 35 0,17-18 0,1 1 0,-18 0 0,18-18 0,-1 17 0,-17 1 0,18-18 0,-1 18 15,1-18-15,-18 35 0,18-17 0,-1-1 0,1-17 0,-18 18 16,18 0-16,-1-18 0,-17 17 0,18-17 16,0 0-1,-18 18-15,17-18 0,-17 17 0,18-17 16,-18 18-16,17-18 0,-17 18 0,18-18 0,0 0 16,-1 17-16,-17 1 0,18-18 0,-18 18 0,18-18 0,-1 17 15,1-17-15,-18 18 0,18-18 47,-1 0-31,1 0-16,-1 18 0,1-18 15,-18 17-15,18-17 0,-18 18 0,17-18 0,1 0 0,0 0 0,-1 0 0,-17 17 0,18-17 0,0 0 0,-18 18 0,17-18 16,1 0-16,0 0 0,-1 0 0,-17 18 0,18-18 0,-1 0 0,1 17 0,0-17 0,-1 0 0,-17 18 16,18-18-16,0 0 0,-1 0 0,1 0 0,0 0 31,-18 18-16,17-18-15,-17 17 0,18-17 0,-18 18 0,17-18 0,1 0 16,0 18-16,-18-1 0,17-17 0,1 0 0,-18 18 0,18-18 0,-18 17 0,17-17 0,1 18 16,0-18-16,-18 18 0,17-18 0,-17 17 0,18-17 0,-1 0 0,-17 18 0,18 0 15,0-18-15,-1 0 0,-17 17 0,0 1 0,18 0 0,0-18 16,-1 17-16,1-17 31,-18 18-31,18-18 0,-1 0 16,1 0-16,-18 18 0,0-1 15,18 1-15,-1-18 63,1 0-47,-18 17-16,17 1 0,1-18 0,-18 18 15,0-1-15,18 1 0,-1-18 0,-17 18 0,18-18 0,-18 17 0,0 1 0,18 0 16,-1-1-16,-17 1 0,0-1 0,18-17 0,0 0 0,-18 18 0,17-18 0,-17 18 15,0-1-15,18-17 0,-18 18 0,17-18 0,-17 18 0,0-1 0,18-17 0,-18 18 16,18-18 31,-1 0-31,1 0-16,0 0 93</inkml:trace>
  <inkml:trace contextRef="#ctx0" brushRef="#br1" timeOffset="74395.8921">21519 13564 0,'18'0'125,"0"0"-109,-1 0 15,1 0-15,17 18-1,36-18-15,-54 18 0,1-18 0,0 0 0,-1 0 16,1 0-16,0 0 0,-1 0 156,1 0-140,0 0 0,-18-18 171,0 0-187,0-35 16,0 0-16,0 36 0,-18 17 0,18-18 15,0 1-15,0-1 0,0 0 0,0 1 0,0-1 0,-18 18 0,18-18 0,0 1 0,0-1 16,0 0-16,0 1 0,0-1 0,0 1 0,0-1 0,-17 0 0,17 1 16,-18-1-16,18 0 0,0 1 0,0-1 0,-18 0 15,18 1-15,0-1 16,0 0-16,0 1 31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4" units="1/cm"/>
          <inkml:channelProperty channel="Y" name="resolution" value="46.95652" units="1/cm"/>
          <inkml:channelProperty channel="T" name="resolution" value="1" units="1/dev"/>
        </inkml:channelProperties>
      </inkml:inkSource>
      <inkml:timestamp xml:id="ts0" timeString="2020-04-05T23:43:37.641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C00000"/>
    </inkml:brush>
    <inkml:brush xml:id="br2">
      <inkml:brushProperty name="width" value="0.05292" units="cm"/>
      <inkml:brushProperty name="height" value="0.05292" units="cm"/>
      <inkml:brushProperty name="color" value="#92D050"/>
    </inkml:brush>
  </inkml:definitions>
  <inkml:trace contextRef="#ctx0" brushRef="#br0">17692 3581 0,'0'-18'15,"0"36"-15,0-54 0,0 19 16,0-1-1,0 0-15,0 1 0,-18 17 0,18-18 16,-17 1-16,17-1 16,0 0-16,-18 1 0,0 17 0,1 0 0,17-18 31,-18 18-31,0-18 0,1 18 16,-1 0-16,0 0 0,18-17 0,-70-19 15,52 36-15,1 0 0,-1-17 0,-70-18 16,88 17-16,0 0 0,-18 18 0,0 0 0,1 0 0,-18-35 15,17 35-15,0 0 0,18-18 0,-17 18 0,-1 0 0,0-17 0,1 17 16,-1-18-16,0 18 0,18-18 0,-17 18 0,-1-17 0,1 17 0,-1 0 0,0 0 16,1 0-16,-1 0 0,18-18 0,-18 1 0,1 17 0,-1 0 0,0 0 15,1 0-15,-1 0 0,0 0 0,1 0 0,17-18 0,-18 18 0,1 0 16,-1 0-16,0 0 0,1 0 0,-1 0 0,0 0 16,1 0-1,-1 0-15,0 0 16,1 0-16,-1 0 0,18 18 0,-17-18 0,-1 0 0,0 0 15,1 17-15,-1-17 0,0 0 0,1 0 0,-1 0 0,0 0 0,1 0 16,-1 0-16,1 18 0,-1-18 0,-17 0 0,17 0 0,0 0 0,18 17 0,-17-17 0,-1 0 16,0 0-16,1 0 0,-1 0 0,0 0 0,1 18 0,-1-18 0,1 0 0,-1 0 0,0 0 0,1 0 15,-1 0-15,0 0 0,1 0 0,-1 0 0,0 0 0,18 18 0,-17-18 0,-1 0 0,1 0 16,-1 0-16,0 0 0,1 0 0,17 17 0,-18-17 0,0 0 0,1 0 0,-1 0 16,0 0-16,1 0 0,-1 0 0,1 0 0,-1 0 15,0 0-15,1 0 0,-1 0 16,18 18-1,-18-18-15,1 0 16,-1 0 0,0 0-16,1 0 0,-1 0 0,-17 0 0,17 0 15,1 0-15,-1 0 0,0 0 0,1 0 0,17 18 0,-18-18 0,0 0 0,1 0 0,-1 0 16,0 0-16,1 0 0,-1 0 0,1 17 0,-1-17 0,0 0 0,1 0 0,-1 0 0,0 0 0,18 18 0,-53-18 0,36 0 16,-18 0-16,17 18 0,-17-18 0,17 0 0,0 0 0,1 0 0,-1 0 0,0 0 15,1 0-15,-1 0 0,0 0 0,1 0 0,-1 0 0,1 0 0,-1 0 0,0 0 0,1 0 16,-1 0-16,0 0 0,1 0 0,-1 0 0,0 0 0,1 0 0,-1 0 0,1 0 15,-1 0-15,0 0 0,1 0 0,-1 0 0,0 0 0,1 0 0,-1 0 0,0 0 16,1 0-16,-1 0 0,1 0 0,-1 0 0,0 0 0,1 0 0,-1 0 0,0 0 16,1 0-16,-1 0 0,0 0 0,1 0 0,-1 0 15,0 0-15,1 0 0,-1 0 16,-70 0 0,70 0-1,1 0 16,17 17-31,-18-17 16,18 18-16,-18-18 0,1 0 16,-1 0-16,18 17 0,-17-17 0,-1 18 15,0-18-15,1 18 0,-1-18 0,0 0 0,1 17 0,-1-17 0,0 18 16,1-18-16,-36 0 0,53 18 0,-35-18 0,35 17 0,-18-17 0,0 18 0,-17-18 0,0 18 16,17-18-16,18 17 0,-35-17 0,17 0 0,-17 0 0,35 18 0,-18-18 0,1 0 0,-1 17 0,0-17 0,1 0 15,17 18-15,-18-18 0,0 0 0,1 0 0,-18 18 0,17-18 0,0 0 0,1 17 0,-1-17 0,0 18 16,1-18-16,-1 0 0,0 0 0,1 0 0,17 18 0,-18-18 0,1 0 0,-1 17 0,0-17 0,1 0 15,-1 0-15,0 0 0,18 18 0,-17-18 0,-1 0 16,18 18-16,-18-18 0,18 17 0,-17-17 0,-1 0 16,-17 18-1,35 0-15,-18-18 32,18 17-32,-17-17 0,17 18 0,-18-18 15,18 17-15,-18 1 0,1 0 0,17-1 16,-18-17-16,18 18 0,-18-18 0,1 0 0,17 18 0,0-1 15,-18-17-15,18 18 0,-18-18 0,18 18 0,-17-18 0,17 17 0,-18-17 0,1 0 16,17 18-16,0-1 0,-18-17 0,18 18 0,-18-18 0,18 18 0,-17-1 0,-1-17 16,18 18-16,0 0 0,-18-18 0,18 17 0,-17 1 0,17 0 0,-18-18 0,18 17 15,0 1-15,0-1 0,-18-17 0,18 18 0,0 0 0,-17-18 0,-1 0 0,18 17 0,0 1 16,0 0-16,-17-18 0,17 17 0,-18-17 0,18 18 0,0 0 0,-18-1 16,1-17-16,17 18 0,-18 0 0,18-1 0,-18-17 0,18 18 0,0-1 0,-17-17 15,17 18-15,0 0 0,-18-18 0,18 17 0,-18-17 0,1 18 0,17 0 16,0-1-16,-18 1 0,0-18 0,18 18 0,0-1 0,0 1 0,-17-18 0,-1 0 15,18 17-15,-17 1 0,17 0 0,-18-18 0,18 17 0,-18-17 0,18 18 0,0 0 16,-17-1-16,17 1 0,0 0 16,-18-18-16,18 17 0,0 1 0,0-1 0,-18 1 0,18 0 15,0-1-15,-17-17 0,17 18 0,0 0 0,-18-18 0,18 17 0,-18 1 16,18 0-16,-17-1 0,17 1 0,0 0 0,-18-18 16,1 17-16,17 1 0,-18-18 0,18 17 0,0 1 0,0 0 0,-18-1 0,18 1 0,-17-18 15,17 18-15,0 17 0,-18-17 0,18-1 0,-18 1 0,18-1 0,-17 1 0,17 0 16,0-1-16,-18-17 0,18 18 0,0 0 0,-18-1 0,18 1 0,0 0 0,-17-1 0,17 1 0,-18-1 15,18 1-15,0 0 0,-17-1 0,17 1 0,0 0 0,0-1 0,-18 1 0,0 0 16,18-1-16,0 1 0,0 0 0,0-1 0,0 1 0,-17-18 0,17 17 0,0 1 0,0 0 0,-18-1 0,18 19 16,-18-36-16,18 17 0,0 1 0,-17 0 0,17-1 0,0 1 0,-18-1 0,18 1 0,0 0 0,-18-1 15,18 1-15,-17-18 0,17 18 0,0-1 0,-18 1 0,18 0 0,0-1 0,-18-17 0,18 18 0,-17-18 0,17 17 16,0 1-16,0 0 0,-18-1 0,18 1 0,-17-18 0,17 18 0,-18-1 0,18 1 0,0 0 16,-18-1-16,1-17 0,17 18 0,0 0 0,0-1 0,0 1 0,0-1 0,0 1 15,0 0-15,0-1 0,-18-17 0,18 18 0,0 0 16,0-1-16,0 1 0,0 0 0,0-1 0,0 1 0,-18-18 15,18 17-15,0 1 0,0 0 0,-17-18 0,17 17 0,0 1 0,0 0 0,0-1 0,0 1 16,-18 0-16,18-1 0,-18-17 0,18 18 0,0-1 0,0 1 0,0 0 0,0-1 0,0 1 16,-17-18-16,17 18 0,-18-1 0,18 1 0,0 0 0,-17-18 0,17 17 0,0 1 0,0 0 15,0-1-15,0 1 0,0-1 0,0 1 0,0 0 0,0-1 16,0 1-16,0 0 0,0-1 0,0 1 0,0 0 0,0-1 0,0 1 0,0-1 16,0 19-16,0-19 0,0 1 0,0 0 0,0-1 0,0 1 0,0 0 15,0 17-15,0-18 0,0 1 0,0 0 0,0-1 0,0 1 16,0 0-16,0-1 0,0 1 0,0 0 0,0-1 0,0 1 15,0 0-15,0-1 0,0 1 0,0-1 16,0 1-16,0 0 0,0-1 0,0 1 16,0 0-16,0-1 0,0 1 0,0 0 0,0-1 0,0 1 0,0-1 15,0 1-15,0 0 0,0-1 0,0 1 0,0 0 0,0 17 0,0-17 16,0-1-16,0 1 0,0-1 0,0 1 0,0 17 0,0-17 16,0 0-16,0-1 0,0 1 0,0 0 0,0-1 0,0 1 15,17-18-15,-17 35 0,0-17 0,18-18 0,-18 17 0,0 1 0,0 0 16,0-1-16,0 1 0,17-18 0,-17 18 0,0-1 0,0 1 15,18 0-15,-18-1 0,0 1 0,18-1 0,-18 1 16,17 17-16,-17-17 0,0 0 0,18-18 0,-18 17 0,0 19 0,18-36 0,-18 35 16,0-18-16,17-17 0,-17 18 0,0 17 0,0-17 0,18-18 0,0 53 15,-1-53-15,-17 18 0,0-1 0,0 1 0,18-18 0,-18 18 0,17-1 16,-17 1-16,0-1 0,18-17 0,-18 18 0,18 0 0,-1-1 0,-17 1 0,0 0 16,18-18-16,-18 17 0,18-17 0,-18 36 0,0-19 0,0 1 15,17-18-15,1 17 0,-18 1 0,0 0 0,18-18 0,-18 17 0,0 1 0,0 0 16,0-1-16,0 1 0,17-18 0,-17 18 0,18-1 0,-18 1 15,18-1-15,-18 1 0,17 0 0,1-1 16,-18 1-16,0 0 0,17-18 0,1 17 16,-18 1-16,0 0 0,18-18 0,-18 17 0,17 1 15,-17 0-15,18-1 0,-18 1 0,18-18 0,-18 17 16,0 1-16,17-18 0,-17 18 0,0-1 0,18-17 0,-18 18 16,18-18-16,-18 18 0,0-1 0,17-17 15,1 0-15,-18 18 0,17 0 0,-17-1 0,18-17 16,0 0-16,-18 18 0,0-1 0,17-17 0,19 18 15,-36 0-15,17-18 0,-17 17 16,18-17-16,0 0 0,-1 0 0,-17 18 16,18-18-16,-1 18 0,1-18 0,-18 17 0,18-17 15,-1 18-15,1-18 0,0 0 0,-1 18 0,-17-1 0,18-17 0,0 0 16,-1 18-16,19-18 0,-1 17 0,18 1 0,0 17 0,0-17 16,-1 0-16,1-18 0,36 35 0,-37-35 0,19 18 15,-36 17-15,36-35 0,-18 18 0,-36-18 0,54 17 16,-18-17-16,-35 18 0,34-18 0,-16 0 0,-1 0 0,18 17 0,-35-17 0,52 18 15,-17-18-15,18 18 0,-36-18 0,-17 0 0,70 0 0,-71 17 16,36 1-16,53-18 0,-71 0 0,-17 0 0,53 18 0,-36-18 0,18 0 16,-36 0-16,54 0 0,-36 0 0,-17 0 0,35 0 0,17 0 0,-52 0 0,70 0 15,-70 0-15,-1 0 0,36 0 0,-35 0 0,53 0 0,-54-18 0,36 18 0,0-18 0,0 18 16,18-17-16,-19 17 0,1-18 0,-17 0 16,17 1-16,-36 17 0,18 0 0,-17 0 0,0-18 15,-1 18-15,1-17 0,0 17 0,-1 0 0,1 0 16,-18-18-16,18 18 0,-18-18 15,17 18-15,-17-17 0,18 17 16,-1 0-16,19-18 0,-19 0 0,19 1 0,-19 17 16,1-18-16,17 0 0,-17 18 0,17-17 0,0-1 0,1 0 0,-1 1 15,18-1-15,0-35 0,0 36 0,0-19 0,0 19 16,-1-1-16,1-17 0,-35 17 0,17 1 0,-17 17 0,35-36 16,-35 36-16,34-53 0,-34 36 0,0 17 0,-18-18 0,70 0 0,-52 1 0,17-18 15,-17 35-15,35-36 0,-36 19 0,1-1 0,17 0 0,1-17 0,-19 35 0,18-35 0,18-1 16,0 1-16,-35 18 0,0-1 0,35-17 0,-18-1 0,18 1 15,17-18-15,-34 36 0,-19-1 0,1 0 0,17 1 0,-17-19 0,35 19 16,-18-19-16,-17 19 0,17-18 0,0 17 0,-17 0 0,17 1 0,0-19 0,-17 19 16,0-1-16,17-17 0,-35 17 0,35 0 0,-17-34 0,17 16 15,-17 1-15,-1 35 0,1-53 0,-18 35 0,18 18 0,-1-35 0,1-18 0,17 36 16,-17-36-16,-18 17 0,35 19 0,-35-18 0,18 17 0,-18 0 0,17-17 0,-17-18 16,18 35-16,0 1 0,-18-19 0,17 19 0,-17-18 0,18 35 0,-18-18 0,18-17 0,-18 17 15,0 0-15,17-17 0,-17 17 0,35-17 0,-35 18 0,18-19 0,-18-17 16,18 53-16,-18-17 0,0-1 0,0 0 0,17 1 0,-17-1 0,0 1 0,18-1 0,-18-17 15,0 17-15,0 0 0,0-17 0,0 17 0,0 1 0,18-36 16,-18 35-16,0 1 0,0-19 0,0 19 0,0-19 0,0 1 0,0 17 0,0-17 16,0 18-16,0-19 0,0 19 0,0-19 0,0 19 0,0-1 0,0 0 0,0 1 0,0-1 15,0 1-15,0-1 0,0 0 0,0 1 0,0-19 0,0 19 0,0-19 0,0 19 0,0-1 0,0 0 0,0 1 0,0-1 0,0-17 16,0 17-16,0 1 0,0-1 0,0 0 0,0 1 0,0-1 0,0 0 0,0 1 0,0-36 0,0 35 0,0 1 0,0-1 0,0 0 16,0 1-16,0-1 0,0 0 0,0 1 0,0-1 0,0 1 0,0-1 0,0 0 0,0-17 0,0 17 15,0 1-15,0-1 0,0 0 0,0 1 0,0-1 0,0 0 0,0 1 0,0-1 0,0 1 16,0-1-16,0 0 0,0 1 0,0-1 0,0 0 0,0 1 0,0-1 0,0 0 15,0 1-15,0-1 0,0 1 0,0-1 0,0 0 0,0 1 0,0-1 0,0 0 16,0 1-16,0-1 0,0-17 0,0 17 0,0 1 0,0-1 0,-18 18 0,18-18 16,0 1-16,0-1 0,0 0 0,0 1 0,0-1 0,0 0 0,0 1 0,0-1 0,0 0 0,0 1 15,0-1-15,-18 18 0,18-17 0,0-1 0,0 0 0,0 1 0,0-1 16,0 0-16,0 1 0,0-1 0,0 0 16,0 1-16,0-1 0,0 1 0,-17 17 0,17-18 0,0 0 15,0 1-15,0-1 0,0 0 0,0 1 0,0-1 0,0 0 0,0 1 0,-18-1 0,18 1 16,0-1-16,0 0 0,0 1 0,0-1 0,0 0 0,0 1 0,0-1 15,-18 0-15,18 1 0,0-1 0,0 0 0,0 1 0,0-1 0,0 1 16,0-1-16,0 0 0,0 1 0,0-1 0,-17 0 0,17 1 0,0-1 0,0 0 16,0 1-16,0-1 0,-18 18 0,18-17 0,0-1 0,0 0 0,0 1 15,0-1-15,0 0 0,-17 1 0,17-1 0,0 0 0,-18 18 16,18-17-16,0-1 0,0 1 0,0-1 0,0 0 16,0 1-16,-18 17 0,18-18 0,0 0 0,0 1 0,-17-1 15,17 0-15,0 1 0,0-1 0,-18 18 0,18-18 0,0 1 0,0-1 0,0-17 16,0 17-16,0 1 0,0-1 0,-18 18 0,18-18 0,0 1 0,-17 17 0,17-18 0,0 0 0,0 1 15,0-1-15,0 1 0,0-1 0,-18 18 0,18-18 0,0 1 0,0-1 0,0 0 0,0 1 0,-18 17 0,18-18 16,0 0-16,0 1 0,0-1 0,-17 18 0,17-17 0,0-1 0,0 0 0,-18 1 0,18-1 16,0 0-16,0 1 15,-17 17-15,17-18 0,0 0 16,0 1-16,0-1 16,-18 0-16,18 1 0,-18 17 0,18-18 0,0 1 0,-17 17 0,17-18 0,0 0 15,0 1-15,0-1 0,-18 0 0,18 1 0,-18 17 0,18-18 0,0 0 16,0 1-16,0-1 0,-17 18 281,-1 0-265,0 0-16,18 18 0,-17-18 0,-1 0 0,18 17 0,-17-17 0,-1 0 0,0 0 15,1 0-15,17 18 0,-18-18 0,0 0 0,18 18 0,-17-18 0,-1 0 0,0 17 0,1-17 0,-19 18 16,19-18-16,-1 18 0,1-18 0,-1 0 0,0 0 0,1 0 16,17 17-16,-18-17 0,0 0 0,18 18 0,-17-18 15</inkml:trace>
  <inkml:trace contextRef="#ctx0" brushRef="#br0" timeOffset="1909.7038">18150 5803 0,'18'-17'125,"0"17"-125,-1 0 0,1 0 0,0-18 0,-1 18 15,1 0-15,0-18 0,-1 18 0,1 0 0,-1 0 0,1 0 0,0-17 0,-1 17 0,19 0 0,-19 0 16,1 0-16,0 0 0,-1 0 0,18 0 0,1 0 0,-1 0 0,-17 0 0,-1 0 0,1 0 0,0 0 0,17 0 0,-18 0 0,19 0 16,-19 0-16,1 0 0,17 0 0,18 0 0,0-18 0,-35 18 0,-1 0 0,1 0 0,0 0 0,-1 0 0,1 0 0,0 0 0,-1 0 15,1-18-15,0 18 0,-1 0 0,1 0 0,-1 0 0,36-17 0,-35 17 0,17 0 0,-17 0 0,0 0 0,17 0 0,-18 0 16,19 0-16,-19 0 0,36 0 0,0 0 0,-53-18 0,53 18 0,-35 0 0,17 0 0,0 0 0,1 0 0,-1 0 0,-17 0 0,17 0 0,18 0 0,-18 0 15,18 0-15,-18 0 0,0 0 0,1 0 0,17 0 0,-36 0 0,19 0 0,17 0 0,-18 0 0,0 0 0,18 0 0,-18 0 0,18 0 0,-35 0 0,17 0 0,0 0 16,1 0-16,34 0 0,-35 0 0,1 0 0,17 0 0,17 0 0,-17 0 0,0 0 0,-18 0 0,36 0 0,-36 0 0,0 0 0,18 0 0,0 0 16,-17 0-16,16 0 0,1 0 0,-17 0 0,17 0 0,0 0 0,-18 0 0,18 0 0,0 0 0,-36 0 0,54 0 0,-18 0 0,-36 0 0,36 0 0,18 0 0,-1 0 15,-34 0-15,-19 0 0,19 0 0,17 0 0,-1 0 0,-34 0 0,53 0 0,-18 0 0,-36 18 0,36-18 0,0 0 0,-18 0 0,1 0 0,34 0 0,-52 0 0,35 0 16,17 0-16,-17 17 0,-18-17 0,18 0 0,0 0 0,-35 0 0,35 0 0,-18 0 0,0 18 0,18-18 0,-35 0 0,52 18 0,-17-18 0,-35 0 0,35 0 16,0 0-16,-18 17 0,0-17 0,36 0 0,-36 18 0,1-18 0,16 18 0,-16-18 0,17 0 0,0 0 0,17 0 0,-52 17 0,35-17 0,17 0 0,-34 18 0,-1-18 15,18 0-15,0 0 0,0 17 0,-18-17 0,35 0 0,-34 0 0,-19 0 0,19 18 0,16-18 0,-16 18 0,70-1 0,-53-17 0,-1 0 0,-16 0 0,-1 18 16,18-18-16,-18 0 0,53 0 0,-35 18 0,-17-18 0,-1 17 0,18-17 0,0 0 0,-36 0 0,36 0 0,-17 0 0,34 0 0,-17 18 0,-35-18 15,35 0-15,-18 0 0,-18 0 0,36 0 0,-35 0 0,17 18 0,1-18 0,-1 0 0,-18 17 0,36-17 0,-17 0 0,-19 18 0,1-18 0,35 0 0,-35 0 16,17 0-16,18 0 0,-53 17 0,35-17 0,-17 0 0,-1 0 0,1 0 0,0 0 0,-1 18 0,1-18 0,-1 0 16,19 18-16,-19-18 0,1 0 0,17 17 0,-17 1 0,0-18 0,-1 18 15,1-18-15,-1 17 0,19 19 0,-1-36 0,-17 0 0,-18 17 0,17 1 0,19 0 0,-1-18 0,-17 17 0,-1 1 16,18-1-16,36 19 0,-36-19 0,53 36 0,-70-53 0,0 0 0,35 18 0,-53 0 0,35-18 0,-17 17 0,17-17 0,-18 18 0,19-1 16,-1 1-16,71 17 0,-88-17 0,17-18 0,0 35 0,-17-17 0,35-18 0,-18 0 0,0 18 0,-17-1 0,52 1 0,-34-1 0,-1 1 0,-17 0 15,17-18-15,18 17 0,35 36 0,-53-35 0,-17 0 0,0-18 0,17 17 0,18 1 0,-36 0 0,1-1 0,17-17 0,1 0 0,-19 18 16,1-1-16,35 1 0,-53 0 0,70-1 0,-34 1 0,-19-18 0,1 18 0,17-1 0,-17-17 0,-1 18 0,19-18 0,-19 18 0,1-1 0,17-17 15,-17 0-15,0 18 0,-1-1 0,1-17 0,52 36 0,-52-36 0,0 17 0,-1-17 0,1 18 0,0-18 0,17 18 0,-18-18 0,1 0 0,0 17 16,-1 1-16,1-18 0,0 18 0,17-18 0,-17 17 0,-1-17 0,36 18 0,-53-1 0,53-17 0,-53 18 0,35-18 16,-17 0-16,-18 18 0,18-1 0,17-17 0,-17 18 0,17-18 0,-18 18 0,1-18 0,-18 17 0,18-17 0,17 18 0,-17 0 0,17-1 15,-17-17-15,-1 18 0,18-18 0,-35 18 0,18-18 0,0 0 0,-18 35 0,17-35 0,-17 17 0,18-17 0,0 0 0,-1 18 0,-17 0 16,18-1-16,0-17 0,-1 0 0,-17 18 0,18-18 0,-18 35 0,17-35 0,1 0 0,0 18 0,-18 0 0,17-1 16,1-17-16,-18 18 0,0-1 0,0 1 0,18-18 0,-1 18 0,1-18 0,-18 17 0,0 1 0,18 0 0,-18-1 0,17 1 0,-17 0 0,18-18 15,-18 17-15,18 1 0,-18-1 0,17-17 0,-17 18 0,18 17 0,-1-35 0,-17 36 0,18-36 0,0 35 0,-1-17 16,-17-1-16,18 1 0,0-18 0,-18 18 0,0-1 0,17-17 0,-17 18 0,18-1 0,0-17 0,-18 18 0,0 0 0,17-1 0,1 19 15,-1-36-15,-17 17 0,36 19 0,-19-36 0,-17 17 0,0 1 0,18-18 0,0 17 0,-1-17 16,-17 18-16,0 0 0,0-1 0,18-17 0,0 0 0,-18 18 0,0 0 0,0-1 0,17-17 0,1 18 0,-1-18 16,-17 18-16,0-1 0,18 1 0,0-18 0,-18 17 0,0 1 0,17 0 0,1-1 0,-18 1 0,0 0 0,18-1 0,-1 19 15,1-19-15,-18 1 0,0 17 0,18-35 0,-18 18 0,17 17 0,1-35 0,-18 18 0,0-1 0,0 1 0,0 0 0,18-1 0,-18 1 16,0 0-16,17-1 0,-17 1 0,0 17 0,18-35 0,-18 18 0,0-1 0,17 1 0,-17 0 0,0 17 0,18-35 0,-18 18 0,0 17 16,0-18-16,0 1 0,18-18 0,-18 18 0,0-1 0,0 1 0,17-18 0,-17 18 0,0-1 0,0 19 0,0-19 15,0 1-15,0 0 0,18-1 0,-18 1 0,0-1 0,0 1 0,0 0 0,18-18 0,-18 17 0,0 1 0,0 0 0,17-18 16,-17 35-16,0-17 0,0-1 0,0 1 0,0-1 0,0 1 0,0 0 0,0-1 0,0 1 0,18-18 0,-18 18 15,0-1-15,0 1 0,0 0 0,0-1 0,0 18 0,0-17 0,18 0 0,-18 17 0,0-17 16,0-1-16,0 1 0,0 0 0,0-1 0,0 1 0,0 0 0,0-1 0,0 1 0,0-1 0,0 1 16,0 17-16,0-17 0,0 0 0,0-1 0,0 1 0,0 0 0,0-1 0,0 1 0,0-1 0,0 1 15,0 0-15,0-1 0,0 1 0,0 0 0,-18-18 0,18 17 0,0 1 0,0 0 0,0-1 0,0 1 16,0-1-16,0 1 0,0 17 0,0-17 0,0 0 0,0-1 0,0 19 0,-18-19 16,18 1-16,0 0 0,0-1 0,0 1 0,-17-1 0,17 1 0,0 0 0,0-1 0,0 1 0,-18 0 0,18-1 15,0 1-15,0 0 0,0 17 0,0-18 0,-18-17 0,18 36 0,-17-19 0,17 1 0,0 0 0,-18-1 0,18 1 16,0 0-16,0-1 0,0 1 0,-18-18 0,1 17 0,17 1 0,0 0 0,0-1 0,0 1 0,-18-18 0,18 18 15,-17-1-15,17 1 0,-18 0 0,18-1 0,0 1 0,0 0 0,-18-1 0,18 1 0,-17-1 0,17 1 0,0 0 0,0-1 16,-18-17-16,18 18 0,-18 0 0,1-18 0,17 17 0,0 19 0,0-1 0,0-18 0,-18 1 0,0 0 0,18-1 0,0 1 16,0 0-16,-17 17 0,17 0 0,-18-17 0,18-1 0,0 1 0,0 0 0,-18-1 0,18 19 0,0-19 15,0 1-15,-17 17 0,17-17 0,0 0 0,0-1 0,-18 1 0,18-1 0,0 1 16,0 0-16,-17-18 0,17 17 0,0 1 0,0 0 0,-18-18 0,18 17 0,0 1 0,0 0 16,0-1-16,-18-17 0,18 18 0,0-1 62,0 1-62,0 0 0,0-1 16,0 1-16,0 0 0,-17-18 0,17 17 15,-18-17-15,18 18 16,-18-18-16,18 18 0,0-1 0,0 1 16,0-1-16,-17 1 0,17 0 0,-18-18 0,18 17 0,0 1 15,0 0-15,0-1 0,-18-17 0,18 18 0,-17 0 0,17-1 0,-18 1 0,18 0 0,0-1 16,-17 18-16,-1-17 0,18 0 0,0-1 0,0 1 0,-18 17 0,18-17 0,-17-18 0,17 35 0,-18-17 0,18-1 0,0 1 15,0 0-15,-18-18 0,18 35 0,-17-35 0,17 18 0,0-1 0,0 1 0,-18 0 0,18-1 0,-18 1 0,18-1 0,-17 1 0,17 0 16,0-1-16,-18 1 0,1 0 0,17-1 0,0 1 0,0 0 0,-18-18 0,18 17 0,0 1 16,-18-18-16,18 18 0,0-1 0,-17-17 0,17 18 0,0-1 15,17-17 142,-17-17-95,0-1-62,0 1 0,-17 17 0,17-18 0,0 0 16</inkml:trace>
  <inkml:trace contextRef="#ctx0" brushRef="#br0" timeOffset="2865.6197">29563 12771 0,'0'17'47,"0"1"-31,0-1-16,0 19 0,0-19 0,0 1 0,0 0 0,0-1 0,0 1 0,0 0 0,0-1 16,-18 1-16,18-1 0,0 1 0,0 0 0,-18-1 0,18 1 0,0 0 0,-17-1 0,17 19 15,-53 175 1,35-193-16,18 0 0,0-1 0,0 1 0,0-1 0,0 1 15,-17-18-15,17 18 0,0-1 0,0 1 0,0 0 16,-18-18-16,18 17 0,0 1 0,0 0 0,0-1 0,0 1 16,0-1-16,0 1 0,0 0 15,18-18 32,-1 0 0,1 0-31,0 0-1,-1-18-15,1 0 0,17 1 0,-17-1 0,-18 1 0,17 17 16,1-18-16,0 18 0,-18-18 0,17 18 0,-17-17 0,18-1 0,-18 0 0,18 18 0,-1-17 0,1 17 0,-18-18 0,18 0 0,-1 1 16,-17-1-16,18 18 0,-1-17 0,1-1 0,0 0 0,-1 1 0,-17-1 0,18 18 0,0-18 0,-1 1 15,1-1-15,0 0 0,-18 1 0,17 17 0,1 0 0,-18-18 0,17 1 0,1 17 16,0 0-16,-18-18 0,17 18 0,-17-18 0,18 1 15,0 17 17,-18-18-17,17 18 32,-17-18-31,18 1-16,-18-1 0,18 0 15,-1 18-15,-17-17 0,0-1 0,18 18 0,-18-18 16,17 18-16,-17-17 0,18 17 0,-18-18 0</inkml:trace>
  <inkml:trace contextRef="#ctx0" brushRef="#br1" timeOffset="31576.4265">8308 2399 0,'-18'0'93,"1"0"-93,-1 0 0,0 0 0,1 0 0,-1 18 16,0-1-16,1-17 0,-1 0 0,1 0 0,-1 0 0,18 18 0,-18-1 16,1-17-16,-1 0 0,18 18 0,-18-18 0,1 0 0,-1 18 15,0-18 1,1 0-16,-1 0 0,18 17 16,-18-17-16,1 0 0,17 18 0,-18-18 15,1 0-15,17 18 0,-18-18 0,0 0 0,1 0 16,-1 0-16,18 17 15,0 1-15,-18-18 0,1 0 16,-1 0-16,18 35 0,-18-35 0,1 18 0,-1-18 0,-17 35 16,17-35-16,18 18 0,-17-18 0,17 17 0,-18 1 15,0-18-15,1 0 0,17 18 0,-18-18 0,18 17 0,-18-17 0,1 0 0,17 18 16,-18-18-16,18 18 0,-17-1 0,-1-17 0,0 0 0,18 18 0,-17-1 16,-1-17-16,18 18 0,-18-18 0,18 18 0,-17-18 0,17 17 15,-18-17-15,0 18 0,18 0 0,-17-18 16,-1 17-16,0 1 0,18 0 0,-17-18 15,-1 17-15,1 1 0,17 0 16,-18-18-16,18 17 0,-18-17 0,1 0 0,17 18 0,0-1 16,0 1-16,-18-18 0,0 18 0,18-1 0,-17-17 15,-1 18-15,0 0 0,18-1 0,-17 1 0,-1 0 0,1-1 16,-1 1-16,0-1 0,1-17 0,-1 0 0,0 18 0,18 0 16,-17-18-16,-1 0 0,0 0 0,18 17 0,-17-17 0,17 18 0,-18-18 15,1 0-15,17 18 0,0-1 47,0 1-31,0 0-1,-18-18-15,18 17 0,-18-17 0,18 18 0,-17-18 0,-1 0 16,18 17-16,-18-17 0,18 18 0,-17-18 0,-1 0 0,0 18 0,18-1 0,-17 1 0,-1-18 16,18 18-16,-18-18 0,18 17 0,-17-17 0,-1 0 0,18 18 0,0 0 0,-17-18 0,-1 0 0,18 17 0,0 1 15,-18-18-15,18 18 0,-17-18 0,17 17 0,-18-17 0,18 18 0,0-1 16,0 1-16,-18 0 0,1-18 0,17 17 0,0 1 0,-18 0 15,18-1-15,-18-17 0,18 18 0,-17-18 0,17 18 0,-18-1 0,1-17 0,17 18 16,-18-1-16,-17 1 0,35 0 0,-18-18 0,0 17 0,1-17 16,17 18-16,-18-18 0,18 18 0,-18-18 0,18 17 0,-17-17 0,17 18 15,-18 0-15,18-1 0,-17 1 0,17-1 0,-18-17 0,18 18 16,0 0-16,-18-18 0,18 17 0,0 1 0,0 0 0,-17-1 16,17 1-16,-18-18 0,18 18 0,0-1 0,-18 1 0,1 0 15,-1-1-15,18 1 0,-18-1 0,1 1 0,-1-18 0,18 18 0,-18-18 16,18 17-16,-17-17 0,17 18 0,-18 0 0,1-18 0,17 17 0,0 1 15,0 0-15,-18-18 0,18 17 0,-18-17 0,18 18 0,-17-1 16,17 1-16,0 0 0,0-1 0,0 1 0,0 0 16,0-1-16,0 1 0,0 0 15,0-1-15,-18-17 0,18 18 0,0-1 0,-18 1 16,18 0-16,0-1 0,0 1 0,-17 0 0,17-1 0,-18-17 0,18 18 16,0 0-16,0-1 0,0 1 0,-18 0 0,18-1 0,-17-17 0,17 18 0,-18-18 0,18 17 15,0 1-15,0 0 0,0-1 0,0 1 0,0 0 0,0-1 0,-17 1 0,17 0 0,0-1 0,0 1 0,-18-1 0,18 1 16,-18 0-16,18-1 0,0 1 0,0 0 0,0-1 0,0 1 0,0 0 0,-17-1 0,17 1 0,0-1 15,0 1-15,-18 0 0,18-1 0,0 1 0,-18 17 0,18-17 16,0 0-16,0-1 0,-17 19 0,17-19 0,0 1 0,0-1 0,-18 1 0,18 0 0,0-1 16,0 1-16,0 0 0,0-1 0,0 19 0,0-19 0,0 1 0,-18-18 0,18 17 0,0 1 0,0 0 15,0-1-15,0 1 0,0 0 0,0 17 0,0-17 0,0-1 0,0 1 0,0 17 16,0-17-16,0-1 0,0 1 0,-17 0 0,17-1 0,0 1 0,0 0 0,0-1 0,0 1 16,0 0-16,0-1 0,0 1 15,0-1-15,0 1 0,0 0 0,0-1 16,0 1-16,0 0 0,0-1 0,0 1 0,0 0 15,0 17 1,0-18-16,0 1 16,17-18-16,-17 18 0,0-1 15,0 1-15,0 0 0,0-1 0,0 1 16,0 0-16,0-1 0,0 1 16,0-1-16,0 1 0,18 0 15,-18-1-15,0 1 0,0 0 0,18-1 16,-18 1-16,0 0 0,0-1 0,0 1 0,0 0 0,0-1 0,0 1 15,0-1-15,0 1 0,0 0 0,0-1 0,0 1 16,0 0-16,0-1 0,0 1 0,0 0 0,0-1 16,0 1-16,17-1 0,1 1 0,-18 0 0,18-18 0,-18 17 15,17 1-15,-17 0 0,18-18 0,-18 35 0,0-17 0,0-1 0,18-17 16,-18 18-16,0-1 0,0 1 0,17-18 0,1 0 0,-18 18 0,0-1 16,0 1-16,17-18 15,-17 18-15,0-1 0,18-17 16,-18 18-16,18 0 15,-1-18-15,1 0 0,-18 17 0,18 1 0,-1 0 16,-17-1-16,0 1 0,36-18 0,-36 17 0,17 1 0,-17 17 16,18-17-16,-1-18 0,-17 35 0,18-17 0,0 0 0,-1-1 15,1-17-15,-18 18 0,18-18 0,-1 17 0,-17 1 0,18-18 0,0 18 16,-18-1-16,0 1 0,17-18 16,-17 18-16,18-18 0,-18 17 0,0 1 15,0 0-15,18-18 0,-18 17 0,17-17 0,-17 18 0,0-1 0,18-17 0,-1 18 16,-17 0-16,18-1 0,-18 1 0,18 0 0,-1-18 0,-17 17 0,0 1 0,18 0 15,-18-1-15,18-17 0,-1 18 0,-17 0 0,0-1 16,18-17-16,-18 18 0,0-1 0,18-17 0,-18 18 16,17-18-16,1 0 0,-18 18 0,17-1 0,1 1 15,0 0-15,-18-1 0,0 1 0,0 0 0,17-18 16,1 17-16,-18 1 0,18-18 0,-18 17 16,0 1-16,17-18 31,1 18-16,-18-1-15,0 1 16,18-18-16,-1 0 0,-17 18 0,18-18 0,-18 17 16,0 1-16,17 0 0,1-1 0,-18 1 15,18-1-15,-1-17 0,-17 18 0,18 0 0,-18-1 0,0 1 16,18-18-16,-18 18 0,17-18 0,-17 17 31,18-17-31,-18 18 0,0 0 16,18-18-16,-18 17 0,17-17 0,1 0 0,0 18 0,-1-18 0,1 0 15,-1 18-15,19-1 0,-36 1 0,17-18 0,-17 17 0,18 1 0,0 0 0,-1-18 0,1 35 16,0-17-16,-1-1 0,18 19 0,-17-19 0,0-17 16,17 35-16,-17-17 0,-1-18 0,-17 18 0,18-1 0,0-17 0,-1 18 15,-17 0-15,18-18 0,-1 0 0,-17 17 0,18-17 0,-18 18 0,18 0 0,17-1 16,-17 1-16,-18-1 0,35 1 0,-35 0 16,18-18-16,-18 17 0,17-17 0,1 18 0,0 0 0,-18-1 0,17-17 0,-17 18 0,18 0 15,-1-1-15,1-17 0,-18 18 0,18 0 0,-1-18 0,-17 35 16,18-35-16,0 17 0,-1 1 0,-17 0 0,18-18 0,0 17 0,-18 1 15,17-18-15,-17 18 0,18-18 0,-1 0 63,1 0-47,0 0-16,17 0 0,0 0 0,1 0 0,16 0 15,1 0-15,-17 0 0,52 0 0,-70 0 0,17 0 0,0 0 16,-17 0-16,35 0 0,-36 0 0,1 0 0,52 0 0,1 0 0,17 0 0,-53 0 15,36 0-15,-18 0 0,18 0 0,34 0 0,-16 0 0,-1 0 16,-53 0-16,53 0 0,-53 0 0,1 0 0,-1 0 0,18 0 0,-18 0 0,18 0 16,0 0-16,18 0 0,-18 0 0,17 0 0,-17 0 15,0 0-15,-18 0 0,-17 0 0,-1 0 0,19 0 0,-19 0 16,-17-18-16,18 0 0,-18 1 62,18 17-62,-1 0 0,-17-18 16,0 0 15,18 18-15,0 0-16,-18-17 0,0-1 0,17 18 0,1-17 16,0 17-16,-18-18 0,17 0 0,1 18 0,-1-17 15,1-1-15,0 0 0,-1 18 0,1 0 0,-18-17 16,18 17-16,-1-18 0,1 18 0,0 0 0,-1-18 0,1 1 15,-1 17-15,-17-18 0,18 18 0,-18-18 0,18 18 0,-1 0 16,-17-17-16,18-1 0,-18 1 16,18 17-16,-18-18 15,0 0-15,0 1 0,17 17 0,1 0 16,-18-18-16,18 0 0,-18 1 0,17 17 0,1 0 16,-18-18-16,0 0 0,17 18 0,-17-17 0,18 17 0,0-18 15,-1 18-15,-17-17 0,0-1 16,0 0-1,18 18 1,-18-17-16,0-1 0,18 18 16,-1-18-16,-17 1 0,18 17 0,-18-18 0,18 0 15,-18 1-15,17 17 0,-17-18 0,18-17 0,0 0 16,-1 35-16,-17-18 0,18 0 0,-18-17 0,17 17 0,-17 1 16,36-19-16,-36 19 0,0-1 0,17 1 0,1-1 0,-18 0 15,18 1-15,-18-1 0,17 0 0,1 1 0,-18-1 0,0 0 0,18 1 16,-1-1-16,18-17 0,-17 17 0,0 1 0,-18-1 0,17 0 0,1-17 15,-18 17-15,18 18 0,-1-17 0,1-18 0,0 35 0,-1-18 0,-17 0 0,18 1 16,-1-1-16,-17 0 0,0 1 0,18-1 0,0 18 0,-1-35 16,-17 17-16,18 0 0,0 1 0,-18-1 0,0 1 0,17-19 15,1 19-15,0 17 0,-18-18 0,0 0 0,17 1 0,-17-1 0,18 0 0,0-17 16,-18 18-16,17 17 0,-17-18 0,18 18 0,-18-18 0,0-17 0,17 17 0,1 1 16,-18-1-16,18-17 0,-18 17 0,35-17 0,-35 17 15,18-35-15,-18 36 0,17 17 0,-17-53 0,18 17 16,0 36-16,-18-17 0,0-1 0,0 1 0,17-1 0,-17 0 0,0-17 0,0 17 0,0-17 15,18 35-15,-18-18 0,0-17 0,0 18 0,0-1 0,17 0 0,-17 1 0,0-1 0,0 0 16,0 1-16,0-1 0,0 0 0,0 1 0,0-1 0,0 1 0,0-1 0,0 0 0,0 1 0,0-1 0,0 0 0,0 1 16,0-19-16,0 19 0,0-1 0,0 0 0,0 1 0,0-1 0,0-17 0,0 0 0,0 17 0,0-17 15,0 17-15,0 0 0,18 1 0,-18-1 0,0 1 0,0-1 0,0 0 0,0 1 0,0-1 0,0 0 0,0 1 0,0-1 16,0-17-16,0 17 0,0 1 0,0-1 0,0 0 0,0 1 0,0-1 0,0 0 0,0 1 16,0-1-16,0 0 0,0 1 0,0-1 0,0 0 0,0 1 15,0-1-15,0 1 0,-18-1 0,18 0 0,0 1 0,-17 17 0,17-36 0,0 19 16,0-19-16,0 19 0,0-1 0,-18 18 0,18-17 0,-17 17 0,17-18 15,0 0-15,0 1 0,-18 17 0,18-18 0,0 0 0,0 1 0,0-1 0,0 0 16,0 1-16,0-1 0,0 1 0,0-1 16,-18 18-16,18-18 0,-17 18 0,17-17 0,0-1 0,0 0 0,0 1 0,0-1 0,0 0 0,-18 1 15,18-1-15,-18-17 0,1 17 0,17 1 0,0-1 0,0-17 0,0 17 0,0-17 16,-18 35-16,18-36 0,-18 19 0,18-1 0,0 1 0,-17-1 0,17-35 0,0 35 0,-35-35 16,35 18-16,0 18 0,-18-19 0,18 19 0,0-1 0,0 0 0,-18-17 0,18 17 0,-17-35 0,17 36 0,0-1 15,-18-17-15,18 0 0,0 17 0,-18 0 0,18 1 0,0-1 0,0 0 0,0 1 0,0-1 0,0 1 0,-17 17 16,17-36-16,0 19 0,-18-1 0,18 0 0,0 1 0,-18-1 0,18 0 0,0 1 15,0-1-15,0 1 0,0-1 0,-17 18 0,17-18 0,0 1 0,0-1 16,-18 18-16,18-18 0,0 1 0,0-1 0,-18 18 0,18-18 0,-17 18 0,17-17 16,0-1-16,0 0 15,-18 18-15,18-17 0,0-1 0,-17 1 0,-1-1 16,18 0-16,0 1 0,0-1 0,0 0 0,-18 18 0,18-17 0,-17-1 16,-1 0-16,18 1 0,0-1 0,0-17 0,-18 17 0,1 1 0,17-1 0,0 0 0,-18 18 0,18-35 0,0 17 0,-18 18 15,1-17-15,17-18 0,-18 17 0,18 0 0,-17 1 0,-1-1 0,18 0 0,0 1 0,-18 17 0,18-36 0,-17 19 0,-1 17 0,18-18 0,0 0 0,-18 1 16,1 17-16,17-18 0,-18-17 0,0 17 0,1 1 0,17-1 0,0 0 0,0 1 0,-18 17 0,1-18 0,17 0 0,-18 18 0,18-17 15,0-1-15,0 1 0,-18 17 0,1 0 0,17-36 0,0 19 0,-18 17 0,0 0 0,18-18 0,-17 0 0,17 1 16,0-1-16,0 0 0,-18 18 0,0 0 0,18-17 16,0-1 77,-17 18-93,-1 0 0,0 0 0,18-17 0,0-1 0,-17 0 0,-1 18 0,1 0 16,17-17-16,-18-1 0,0 18 0,1-18 0,-1 1 0,0-1 0,1 18 0,17-18 0,-18 18 16,0-17-16,1 17 0,-1 0 0,1-18 0,17 0 15,-18 18-15,0 0 0,1 0 0,17-17 0,-18 17 0,0 0 0,1 0 16,-1 0-16,0 0 0,1 0 0,17-18 0,-18 18 0,1 0 16,17-17-16,-18 17 0,0 0 0,1 0 0,-1 0 0,18-18 0,-18 18 0,1 0 0,-1-18 0,0 1 15,1 17-15,-1-18 0,-17 18 0,35-18 0,-18 18 0,1 0 0,-1-17 0,0-1 0,1 18 0,-1 0 0,0-18 16,18 1-16,-17 17 0,-19-18 0,19 1 0,-1 17 0,18-18 0,-17 18 0,-19 0 0,36-18 0,-17 1 0,-1-1 0,0 18 0,1 0 15,-1-18-15,0 18 0,-17-35 0,18 35 0,17-18 0,-36 18 0,36-17 0,-17 17 0,-19-18 0,36 1 0,-17 17 16,-1-18-16,0 18 0,18-18 0,-35 18 0,35-17 0,-18 17 0,1 0 0,-1 0 0,18-18 0,-17 18 16,-1-18-16,18 1 0,-18 17 156,1 0-94,-19 0-46,19 0-16,-19 0 0,19 0 0,-1 0 16,1 0-16,-1 0 0,0 0 0,1 0 15,-1 0-15,0 0 0,1 0 16,-1 0-16,0 0 0,1 0 16,-1 0-16,18-18 15,-17 18-15,-1 0 0,0-18 0,1 18 16,-1 0-16,0 0 62,1 0-46,-36 0 0,17 18-1,-16-18-15,34 0 0,0 18 0,1-18 16,-1 17-16,0-17 0,18 18 62,-17-18-46,-1 0-16,0 0 0,1 0 31,-1 0 16,1 0-31,-1 0 31,18 18-47,-18-18 15,18 17-15,-17-17 0,-1 0 0,0 0 0,1 0 16,17 18-16</inkml:trace>
  <inkml:trace contextRef="#ctx0" brushRef="#br1" timeOffset="34487.811">11148 3492 0,'0'-17'32,"-18"17"-32,0 0 0,18-18 31,-17 18-31,-1 0 15,1 0-15,-1 0 16,0 0-16,1 0 47,-1 0-47,0 0 0,1 0 16,-1 0-16,0 0 0,-17 0 0,18 0 0,-1 0 0,0 0 0,1 0 15,-1 0-15,0 0 0,1 0 0,-1 0 0,0 0 0,1 0 0,-1 0 16,1 0-16,-1 0 0,0 0 0,1 0 0,-1 0 15,0 0-15,18-17 79,-17 17-33,17 17 142,-18-17-188,18 18 0,-18-1 0,18 1 0,0 0 16,-17-1-16,17 1 0,-18 0 0,18-1 0,0 1 0,0 0 0,-18-18 0,18 17 0,0 1 0,-17 0 15,17-1-15,0 1 0,-18-18 0,18 35 0,0-17 0,-17-1 0,17 1 0,0 0 0,-18-1 16,18 1-16,0 0 0,0-1 0,0 1 0,-18-1 0,18 1 0,0 0 0,0-1 0,0 1 15,0 0-15,0-1 0,-17-17 0,17 18 0,0 17 0,0-17 0,0-1 0,0 1 0,0 0 0,-18-1 16,18 1-16,0 0 0,-18-18 0,18 17 0,0 1 0,0 0 0,0-1 0,-17 1 16,17 0-16,0-1 0,0 1 0,0-1 0,-18-17 0,18 18 15,0 0-15,18-18 141,-1 0-110,1 0-15,0 0 31,-1 0-47,1 0 15,0 0-15,-1 0 0,1 0 0,-1 0 0,1 0 16,0 0-16,-1 0 0,1 0 0,0 0 0,-1 0 0,1 0 16,0 0-16,-1 0 0,1 0 0,0 0 15,-1 0-15,1 0 16,-1 0-16,1 0 15,0 0-15,-1 0 16,-17-18 62,18 18-78,0 0 0,-1 0 0,1 0 0,0-18 16,-1 18-16,1-17 0,-1 17 0,1 0 0,0 0 0,-18-18 0,17 18 15,1 0-15,0 0 0,-18-17 0,17 17 0,1 0 0,0-18 16,-1 18-16,-17-18 0,18 18 16,-1 0 15,1 0-31,0-17 16,-1 17-1,-17-18 110,0 0-109,0 1-16,0-1 0,0 0 0,0 1 0,0-1 0,0 0 15,0 1-15,0-1 0,0 1 0,0-1 0,0 0 0,0 1 0,0-1 0,0 0 0,0 1 0,0-19 0,0 19 16,0-1-16,0 1 0,0-1 0,0-53 0,0 54 0,0-1 0,0 0 0,0 1 0,0-1 0,0-17 0,0 0 16,0 17-16,0 0 0,0 1 0,0-19 0,0-17 0,0 36 0,0-18 0,0 17 0,0-17 0,0 17 0,18-17 15,-18-1-15,0 19 0,0-1 0,0 1 0,0-1 0,0 0 0,18 1 0,-18-1 0,0 0 0,17 1 0,-17-1 0,0 0 16,18 18-16,-18-17 0,0-1 0,0 1 0,0 34 156,-18-17-156,18 18 0</inkml:trace>
  <inkml:trace contextRef="#ctx0" brushRef="#br2" timeOffset="59791.0949">15769 10072 0,'0'-18'0,"-17"1"63,-1 17-32,0 0-16,1 0 1,17-18 0,0 0-16,-18 1 15,0 17-15,1 0 16,17-18-16,-18 0 0,0 18 0,1-17 16,-1 17-16,0-36 0,1 36 15,-1 0-15,18-17 0,-17 17 0,17-18 16,-18 18-16,18-18 15,-18 18-15,1 0 47,-1 0-15,0 0-17,18-17 1,-17 17-16,-1 0 31,0 0-15,18-18-16,-17 18 0,-1 0 31,1 0-31,17-17 0,-18 17 31,0 0 16,1 0-16,-1 0-15,0 0-16,1 0 0,-1 0 31,0 0 0,1 0-31,17 17 0,-18 1 16,18-1-16,-17-17 0,-1 0 16,18 18-16,0 0 0,-18-18 15,18 17-15,-17-17 0,-1 0 0,18 18 0,0 0 16,0-1 15,-18-17-31,18 18 0,-17-18 0,17 18 16,0-1 15,0 1-15,-18 0-16,18-1 15,0 1-15,0-1 16,0 1-16,0 0 0,0-1 16,0 1-1,0 0-15,0-1 0,18 1 16,-18 0-16,17-1 0,-17 1 0,0-1 15,0 1-15,18-18 0,-18 18 0,0-1 16,18-17-16,-18 18 0,17-18 0,-17 18 16,0-1-16,18 1 0,0-18 15,-18 18-15,17-1 0,1-17 0,-18 35 16,17-35-16,-17 18 0,18 0 0,0-1 0,-18 1 0,0 0 16,17-1-16,1-17 0,-18 18 0,18-18 0,-18 18 0,0-1 15,17-17-15,-17 18 0,18-18 0,-18 18 16,18-18-16,-1 0 15,-17 17-15,18-17 63,-1 0-63,1 0 16,0-17-16,-1 17 0,19 0 0,-19 0 0,-17-18 0,18 18 15,0 0-15,-18-18 0,17 18 0,18 0 0,-35-17 0,18 17 0,-18-18 16,18 18-16,-1 0 0,1 0 0,0-18 0,-18 1 0,35 17 0,-35-18 0,18 18 15,-1 0-15,1 0 0,-18-18 0,18 18 16,-18-17-16,17 17 0,-17-18 16,0 0-16,18 1 0,-1 17 15,1-35-15,-18 17 0,18 18 0,-18-18 0,17 1 0,-17-1 16,18 0-16,0 18 0,-18-17 0,0-1 0,0 0 0,17 18 16,1 0-16,-18-17 0,0-1 0,18 18 0,-18-17 0,0-1 15,0 0 1,0 1-16,17 17 0,-17-18 0,0 0 0,0-17 15,18 35-15,-18-18 0,0 1 0,17 17 0,-17-18 0,0 1 16,0-1-16,0 0 0,0 1 0,0-1 16,0 0-16,0 1 31,0-1-15,0 0-16,0 1 62,-17 17-62,-1 0 0,1 0 31,-1 0-15,18-18-16,-18 18 0,1 0 16,-1 0-16,0 0 0,1 0 0,-1 0 15,18-18-15,-18 18 0,1 0 0,-1 0 16,18-17-16,-17 17 0,-1 0 0,0 0 15,18-18 1,-17 18 0,-1 0-16,0 0 0,1 0 15,-1 0-15,0 0 0,1 0 0,-1 0 0,0 0 0,1 0 16,-1 0-16,-17 0 0,0 0 0,-1 0 0,19 0 16,-1 0-16,0 0 0,1 0 0,-1 0 15</inkml:trace>
  <inkml:trace contextRef="#ctx0" brushRef="#br2" timeOffset="62836.3863">12947 10971 0,'0'-17'31,"0"-1"-15,0 0-1,-18 18-15,18-17 0,-17 17 16,-1 0 0,0 0-1,18-18 1,-17 18 78,-1 0-79,0 0-15,1 0 0,-1 0 0,1 0 0,-1 0 16,0 18-16,1-18 15,-1 0 32,18 17-31,-18-17-16,1 0 16,-1 0-16,18 18 0,0 0 15,-18-18-15,1 17 16,-1-17-16,1 0 15,-1 0 79,18 18-94,0 0 0,-18-18 0,18 17 0,-17-17 0,17 18 0,0 0 16,0-1-16,-18-17 0,18 18 0,-18-18 15,18 17-15,-17 1 0,17 0 0,0-1 16,0 1-16,0 0 0,0-1 16,0 1-16,-18-18 15,18 18-15,0-1 0,0 1 16,0 0 0,0-1-16,0 1 0,0-1 15,0 1-15,0 0 0,0-1 16,-18-17-16,18 36 0,0-19 0,0 1 0,0 0 15,0-1-15,0 1 0,-17-18 0,17 35 0,0-17 16,0-1-16,0 1 16,0 0-1,17-18 1,-17 17-16,18-17 0,0 0 16,-1 0-16,-17 18 0,18-18 15,0 0 1,-1 0-16,-17 18 15,18-18 1,0 0-16,-18 17 0,17-17 16,1 0-16,-1 0 0,1 0 15,0 0-15,-1 0 0,1 0 16,0 0-16,-1 0 47,1 0-47,0 0 15,-1 0-15,1 0 0,-18-17 0,35 17 16,-35-18-16,18 18 0,-1 0 0,1 0 0,0-18 16,-1 18-16,-17-17 0,18 17 0,0 0 0,-18-18 15,17 18-15,-17-18 16,18 18 0,-18-17-16,17 17 15,-17-18-15,0 0 0,18 18 16,0 0-16,-18-17 0,17 17 0,-17-18 15,0 1-15,0-1 0,0 0 0,0 1 16,18 17-16,-18-18 0,0 0 0,18 18 16,-18-17-16,0-1 0,0 0 0,0 1 15,0-1-15,0 1 0,0-1 0,0 0 16,0 1-16,0-1 0,0 0 0,0 1 0,0-1 16,0 0-16,0 1 0,0-1 0,0 0 0,0 1 15,0-1-15,-18 1 0,18-1 0,0 0 0,0 1 16,0-1-16,0 0 0,0 1 0,0-1 15,0 0 1,-18 18 0,18-17-1,-17 17 32,-1 0 0,0 0-16,1 0-15,-1 0 0,1 0-1,-1 0 16,0 0-15,1 0 0,-1 0-1,-17 0 17,17 0-17,0 0-15,1 0 31,-1 0-31,1 0 63</inkml:trace>
  <inkml:trace contextRef="#ctx0" brushRef="#br2" timeOffset="64742.3103">11871 10089 0,'-18'0'31,"1"-17"110,-1 17-141,0 0 0,1-18 15,17 1-15,-36 17 0,19 0 0,-1 0 16,1 0-16,-1-18 16,0 18-16,1 0 0,17-18 31,-18 18-31,-35-35 0,35 35 0,1-18 15,-1 18-15,1 0 0,-1 0 0,0-17 0,1 17 0,-19-18 16,19 18-16,-1-18 0,0 18 0,1 0 0,-18 0 0,17 0 16,18-17-16,-18 17 0,1 0 0,-1 0 15,18 17 63,0 19-78,0-1 16,0-17-16,0-1 0,0 1 16,0 0-16,0-1 0,0 1 0,0-1 15,0 1-15,0 0 16,0-1-16,0 1 0,0 0 0,0-1 16,0 1-16,0 0 0,0-1 15,0 1-15,18-18 0,-18 17 16,0 1-16,0 0 0,0-1 15,17-17-15,-17 18 0,0 0 16,18-18-16,-18 17 0,0 1 16,18-18-16,-18 18 15,0-1-15,17-17 0,-17 18 0,0-1 16,0 1-16,18-18 0,-18 18 16,17-18-1,-17 17-15,18-17 0,-18 18 16,18-18 78,-1 0-16,1 0-47,0 0-31,-1 0 16,1 0-16,0 0 0,-18-18 0,17 18 15,1 0-15,-18-17 0,17 17 0,1 0 0,0-18 0,-18 0 16,35 18-16,-35-17 0,18 17 0,-1 0 15,1-18-15,-18 1 0,18 17 0,-1 0 0,-17-18 0,18 18 16,-18-18-16,17 1 0,1 17 0,0 0 16,-18-18-16,0 0 15,0 1 1,17-1-16,-17 0 0,0 1 16,0-1-16,0 1 0,0-1 15,0 0-15,0 1 16,0-1-1,-17 18 1,17-18-16,0 1 0,-18 17 0,18-18 0,0 0 16,-18 18-16,18-17 0,-17 17 0,17-18 0,0 1 0,-18 17 15,18-18-15,-17 18 0</inkml:trace>
  <inkml:trace contextRef="#ctx0" brushRef="#br2" timeOffset="66648.5227">12153 11201 0,'-17'0'16,"17"-18"-16,0 0 15,-18 1-15,0 17 0,18-18 16,0 0-16,-17 1 0,17-1 0,-36-17 15,19 17-15,17 1 0,0-1 0,-36 0 0,19-17 16,-1 17-16,18 1 0,-17 17 0,-1-18 0,0 1 16,18-1-16,-17 18 0,-1 0 0,18-18 15,0 1-15,-18 17 0,1 0 16,-1 0 31,0 0 47,1 17-94,-19 1 0,19 0 0,-1-18 15,18 17-15,-17-17 0,17 18 0,-18-18 0,0 17 0,1-17 0,17 18 16,0 0-16,-18-18 0,0 0 0,18 17 0,0 1 15,-17-18-15,17 18 0,0-1 63,-18 1-47,18 0-16,0-1 0,0 1 15,0-1-15,-18-17 0,18 18 16,0 0-16,0-1 0,0 1 0,-17-18 15,17 18-15,0-1 0,-18-17 16,18 18-16,0 0 16,0-1-16,0 1 15,0 0-15,0-1 16,0 1-16,0-1 16,0 1-16,0 0 0,0-1 15,18 1-15,-18 0 0,0-1 16,0 1-16,0 0 0,0-1 0,17-17 15,-17 18-15,0-1 0,0 1 0,18-18 16,-18 18-16,0-1 0,18-17 16,-18 18-16,0 0 0,17-18 0,-17 17 0,18-17 15,-18 18-15,18 0 0,-1-18 16,-17 17-16,0 1 0,18-18 0,-18 17 0,18-17 16,-18 18-16,0 0 0,17-18 0,-17 17 15,0 1-15,18-18 0,-1 18 0,1-1 0,-18 1 16,18-18-16,-1 0 15,-17 18-15,18-18 47,-18 17-47,18-17 0,-1 0 16,1 0 93,0 0-109,-18-17 0,17 17 0,19-53 16,-19 53-16,1-18 0,-18 0 0,35 1 0,-17-19 16,-1 1-16,1 35 0,0-35 0,-1 17 0,-17-17 15,18 35-15,0 0 0,-18-18 0,17 1 0,-17-1 0,0 0 16,0 1-16,0-1 15,0 1-15,0-1 16,0 0-16,0 1 0,0-1 16,0 0-16,0 1 15,0-1-15,0 0 0,0 1 16,0-1 0,0 1-1,0-1 16,-17 18-31,-1 0 16,18-18-16,-18 18 109,1 0-93,-1 0 0,0 0-1,18 18-15,-17-18 16,-1 0 31,0 18-47,18-1 31</inkml:trace>
  <inkml:trace contextRef="#ctx0" brushRef="#br2" timeOffset="83830.6726">9260 10724 0,'-17'0'47,"-1"0"-16,0 0-15,1 0 124,-1 0-124,1 0 0,-1 0 171,-17 0-171,17 0 15,0 0-31,1 0 16,-1 0-1,0 0-15,1 0 16,-1 0-1,1 0-15,-1 0 16,0 0 156,1 0-172,-19 0 0,19 0 16,-1 0-16,0 0 0,1 0 0,-1 0 0,1 0 15,-1 0-15,18 18 0,-18-18 0,1 0 16,-1 0-16,18 18 187,-18-1-171,1-17 0,17 18 109,0 0-125,-18-18 0,0 0 15,18 17-15,-17-17 16,17 18 109,0 0-110,0-1 17,0 1-32,0-1 15,0 1-15,0 0 0,0-1 16,0 1-16,0 0 0,0-1 16,0 1-16,0 0 0,0-1 0,0 1 15,-18-18-15,18 17 0,0 1 0,0 0 0,0-1 16,0 1-16,0 0 15,0-1 1,0 1 0,0 0-1,18-18 1,-1 0 0,-17 17-1,18-17 1,-18 18-1,18-18 17,-1 18-32,-17-1 15,0 1 1,0-1 15,18-17-31,-18 18 16,18-18-16,-1 0 15,-17 18-15,0-1 16,18-17 0,0 0-1,-18 18 1,17-18-16,1 0 31,-1 0-15,-17 18-1,36-1 1,-19-17-16,1 0 16,0 0-16,-18 18 0,0 0 15,17-1 1,1-17 0,0 0 15,-1 0 16,1 0-16,-1 0-15,1 0-16,0 0 0,-18-17 0,17 17 0,1 0 0,-18-18 15,18 18-15,-1 0 0,1 0 16,0-18-16,-1 18 0,-17-17 15,18 17-15,-1 0 16,-17-18-16,18 18 0,-18-18 0,18 1 16,-1 17-16,-17-18 0,18 18 15,0-18-15,-1 18 0,-17-17 0,0-1 16,18 18 0,-18-17-1,0-1-15,18 0 0,-1 18 16,-17-17-16,18 17 0,-18-18 0,0 0 15,0 1-15,18 17 0,-1 0 0,-17-18 16,0 0-16,0 1 0,0-1 16,18 18-16,-18-18 0,0 1 15,0-1-15,0 1 0,0-1 16,0 0-16,0 1 0,0-1 0,0 0 16,0 1-16,0-1 0,0 0 0,0 1 15,0-1-15,-18 1 0,18-1 16,-17 0-16,17 1 0,-18-1 0,0 0 0,1 1 0,17-1 15,-18 0-15,0 1 0,1-1 0,17 1 0,-18 17 0,0-18 0,18 0 16,-17 1-16,-1 17 0,18-18 0,-18 18 0,1-18 0,17 1 16,-18 17-16,-17 0 0,35-18 15,-18 18-15,1 0 16,-1 0 0,0 0 468</inkml:trace>
  <inkml:trace contextRef="#ctx0" brushRef="#br2" timeOffset="85913.6238">8837 12859 0,'0'-18'16,"-18"18"-1,18-18 1,-35-17-1,18 35 1,-1 0-16,18-17 0,-18 17 0,18-18 0,-17 18 16,-1 0-1,18-18-15,-18 18 0,1 0 16,17-17-16,-18 17 0,18-18 16,-18 18-16,1 0 15,-1 0-15,0 0 16,1 0-16,-1 0 15,1 0-15,-1 0 79,0 0-79,1 0 0,17 18 15,-18-18-15,18 17 16,-18-17-16,18 18 15,0 0-15,-17-18 0,17 17 16,-18 1 0,18-1 124,0 1-124,0 0-16,0-1 0,0 1 16,0 0-16,0-1 0,0 1 15,0 0-15,0-1 16,0 1-1,0-1-15,0 1 16,0 0-16,0-1 0,0 1 16,0 0-16,0-1 0,0 1 15,0 0-15,0-1 0,0 1 0,-18-18 0,18 18 0,0-1 16,0 1-16,0-1 0,0 1 0,0 0 16,0-1-1,0 1-15,0 0 16,0-1-1,0 1-15,0 0 16,0-1-16,0 1 16,18-18-16,-18 17 0,0 1 15,18-18-15,-18 18 0,0-1 16,0 1 15,17-18-31,1 18 16,0-18-1,-18 17 1,17-17-16,-17 18 0,18-18 16,-18 18-16,18-18 31,-1 0-31,-17 17 16,0 1-16,18-18 0,-1 0 15,-17 17-15,18-17 0,-18 18 0,0 0 0,18-18 0,-1 0 16,-17 17-16,18-17 0,-18 18 0,18-18 15,-1 0 1,-17 18 0,18-18-16,0 0 0,-18 17 0,17-17 15,-17 18-15,18-18 0,0 0 0,-18 18 16,17-18-16,1 0 0,-18 17 0,17-17 16,1 18-16,0-18 62,-1 0-46,1 0-16,-18-18 0,18 18 15,-18-17-15,17 17 0,-17-18 0,18 18 0,0 0 0,-18-18 16,17 18-16,-17-17 0,18 17 0,-1-18 16,-17 0-16,0 1 0,18 17 15,-18-18-15,18 0 0,-1 18 0,-17-17 0,0-1 0,0 1 16,0-1-16,18 0 0,-18 1 0,18-1 0,-18 0 0,0-17 15,0 17-15,0 1 0,17-1 0,-17 1 0,0-1 16,0 0-16,0 1 0,0-1 0,0 0 16,0 1-16,0-1 0,0 0 0,0 1 15,0-1-15,-17 18 0,17-17 0,0-1 0,-18 0 0,18 1 16,0-1-16,0 0 0,0 1 0,-18-1 0,1 18 0,17-18 16,-18 1-16,18-1 0,0 0 0,0 1 0,-18 17 0,1 0 15,-1 0 110,1 0-109,-1 0-16,18-18 15,-18 18-15,1 0 16</inkml:trace>
  <inkml:trace contextRef="#ctx0" brushRef="#br2" timeOffset="87305.9651">10513 12912 0,'-18'0'0,"18"-18"16,-18 18-16,18-18 0,-17 18 0,-1 0 0,1 0 15,-1-17-15,0 17 0,18-18 16,-35 18-16,17 0 0,18-18 16,-17 18-16,-1 0 0,0 0 15,18-17-15,-17 17 16,-1 0-16,18-18 0,-17 18 15,-1 0 1,0 0-16,1 0 0,-1 0 0,0 0 16,1 0-16,-1 0 0,0 0 15,1 0-15,-1 0 16,1 0 0,-1 0-1,0 0-15,1 18 16,-1-18-16,0 0 0,1 0 0,-1 17 15,18 1-15,-18-18 0,1 0 0,-1 18 0,0-18 16,1 0-16,17 17 0,0 1 0,-18-18 16,18 18-16,-17-1 0,-1 1 15,18 0-15,0-1 0,0 1 16,-18-18-16,18 17 0,0 19 0,-17-19 0,17 1 0,0 17 16,-18-17-16,18 0 0,0-1 0,0 1 0,0 0 0,0-1 15,0 1-15,0-1 0,0 1 0,0 0 0,0-1 16,0 1-16,0 0 0,0-1 0,0 1 15,0 0-15,0-1 0,0 1 0,0-1 0,0 1 16,18-18-16,-18 18 0,0-1 16,17-17-16,1 0 15,0 18-15,-1-18 0,-17 18 16,18-18-16,-1 0 0,1 0 16,0 0-16,-1 17 0,1-17 15,0 0-15,-18 18 0,17-18 0,1 0 0,0 0 16,-1 18-16,1-18 0,0 0 0,-1 0 0,1 0 15,-1 0-15,1 0 0,0 0 0,-1 0 0,1 0 16,0 0-16,-1 0 16,1 0-1,0-18 1,-18 0-16,17 18 0,1 0 0,-18-17 0,17-1 16,1 18-16,-18-18 0,18 18 0,-18-17 0,35-1 0,-35 0 15,18 1-15,-1 17 0,-17-18 0,18 1 0,-18-1 16,18 18-16,-18-18 0,0 1 0,17 17 0,-17-18 15,18 0-15,-18 1 0,0-1 16,0 0-16,0 1 0,0-1 0,0 1 0,0-1 16,0 0-16,0 1 0,0-1 0,0 0 0,0 1 0,0-1 15,0-17-15,0 17 0,0 0 0,0 1 0,0-1 16,0 1-16,0-1 0,0 0 16,0 1-16,-18 17 78,18-18-78,-53-17 15</inkml:trace>
  <inkml:trace contextRef="#ctx0" brushRef="#br2" timeOffset="89522.159">7108 9860 0,'0'-18'15,"0"1"-15,-17 17 16,17-18 0,-18 18 46,1 0-15,17-17-31,-18 17-16,0 0 46,1 0-30,-1 0-16,0 0 0,1 0 16,-1 0 124,0 0-140,1 0 16,-1 0-16,1 0 0,17-18 0,-18 18 16,0 0-16,1 0 0,-1 0 0,0 0 15,1 0-15,-1 0 0,18-18 0,-18 18 16,1 0-16,-1 0 31,0 0-15,1 0-1,-1 0-15,1 0 0,-1-17 0,0 17 16,1 0-16,-1 0 16,0 0 93,1 0-93,-1 0-16,18 17 0,-18-17 0,18 18 31,-17-18-31,17 18 0,-18-1 0,18 1 0,0-1 15,-17-17-15,17 18 0,-18 0 0,0-1 16,18 19-16,0-19 0,0 1 0,-17 0 0,17-1 16,0 1-16,0 0 15,0-1-15,0 1 16,17-18-16,-17 17 0,0 1 0,18-18 0,-18 18 16,0-1-16,18 1 0,-1-18 0,-17 18 0,0-1 15,18-17-15,-18 18 0,0 0 0,0-1 16,17-17-16,1 0 0,0 0 15,-18 18 1,17-18-16,1 0 0,-18 17 16,18-17-16,-1 0 15,-17 18 1,18-18-16,0 0 16,-18 18-16,17-18 0,-17 17 15,18-17-15,-1 0 0,1 0 0,0 0 16,-1 0-16,1 0 0,0 18 0,-1-18 0,1 0 0,0 0 15,-1 0-15,1 0 0,0 0 0,-1 0 0,1 18 16,-1-18-16,1 0 0,0 0 0,-1 0 0,1 17 0,0-17 16,-1 0-16,1 0 0,0 0 0,-1 0 15,1 0-15,-1 0 0,1 0 63,0 0-63,-1-17 15,1 17-15,0 0 0,-18-18 0,17 18 16,1-18-16,-18 1 0,18 17 0,-18-18 0,17 18 16,1 0-16,-18-18 0,17 18 0,-17-17 15,0-1 32,0 1-47,-17-1 0,-1 0 16,18 1-16,-17 17 0,17-18 15,0 0-15,0 1 0,-18 17 94,0 0-63,1-36-15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4" units="1/cm"/>
          <inkml:channelProperty channel="Y" name="resolution" value="46.95652" units="1/cm"/>
          <inkml:channelProperty channel="T" name="resolution" value="1" units="1/dev"/>
        </inkml:channelProperties>
      </inkml:inkSource>
      <inkml:timestamp xml:id="ts0" timeString="2020-04-06T00:05:26.002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13088 10495 0,'0'-18'16,"18"18"31,-18 18-31,17-18-16,-17 18 15,18-1-15,0 1 0,-18 0 16,0-1-16,0 1 0,0 0 0,0-1 15,0 1-15,0 0 0,0-1 0,0 18 16,0 1-16,0-1 0,0 18 16,0-18-16,0 0 0,0-17 0,0 17 0,0-17 0,0 17 15,0 18-15,0-18 0,0 18 0,0 0 16,0 0-16,0 0 0,0-18 0,0 18 16,0-35-16,0 0 0,0-1 0,0 1 0,0 0 0,-18-1 0,18 18 15,-18-17-15,18 0 0,0-1 0,18-17 47,0 0-31,-18 18-1</inkml:trace>
  <inkml:trace contextRef="#ctx0" brushRef="#br0" timeOffset="2258.7165">13176 10530 0,'18'0'93,"0"0"-46,-1 0-47,1 0 0,17 0 16,0 18-16,-17-18 0,0 18 0,-1-18 0,1 0 15,0 0-15,52 0 0,1 17 0,-18-17 0,-1 0 16,19 18-16,-53-18 0,35 18 0,-36-18 0,1 0 16,35 0-16,17 0 0,-17 0 0,-35 0 0,35 0 15,-36 0-15,19 0 0,17 0 0,-18 0 0,-17 0 16,-1 0-16,1 0 16,-1 0 46,1 0-46,0 0 31,-1 0-47,1 0 0,0 0 15,-1 0-15,19 0 0,-1 0 16,0 0-16,53 0 0,-17 0 0,17 0 15,0 0-15,-70 0 0,70 0 0,-53 0 0,71 0 16,-35 0-16,-54 0 0,89-18 0,-88 18 0,17-18 0,0 18 16,36 0-16,-53 0 0,17 0 0,18 0 0,-18 0 15,-17 0-15,-1 0 125,107 0-109,-89 0 0,-17 0-16,-1 0 0,1 0 0,0 0 0,-1 0 0,1 0 0,0 0 15,-1 0-15,1 0 0,0 0 0,17 0 0,-18 0 0,19 0 16,-19 0-16,1 0 0,0 0 15,-1 0-15,1 0 0,0 0 16,-1 0-16,-17 18 0,18-18 0,-1 0 16,1 0-16,0 0 265,-1 0-249,1 0 0,0 0-16,-1-18 0,1 18 0,0 0 0,-1 0 0,1 0 0,0-17 0,34 17 15,-34-18-15,0 18 0,-1-18 0,19 18 16,-19 0-16,1 0 0,-18-17 15</inkml:trace>
  <inkml:trace contextRef="#ctx0" brushRef="#br0" timeOffset="3658.7732">13264 11659 0,'0'-17'0,"18"17"94,17 0-78,1 0-16,17 0 0,-36 0 0,107 0 15,-107 0-15,1 0 0,0 0 0,-1 0 0,1 0 0,52 0 0,-52 0 16,70 0-16,-70 0 0,35 0 0,-36 0 0,1 0 0,70 0 16,-35 0-16,-35 0 0,17 0 0,-17 0 0,-1 0 15,1 0-15,17 0 0,1 0 0,34 17 16,1 1-16,17-18 0,-53 0 0,53 0 16,-70 0-16,0 0 0,105 18 0,-17-18 0,0 0 0,35 0 15,-18 0-15,-17 0 0,18 0 0,17 0 16,-124 0-16,89 0 0,-70 0 0,34-18 0,-52 18 15,35 0-15,-36 0 0,19-18 0,-19 18 0,36 0 0,-35 0 0,-1 0 16,1 0-16,0 0 0,-1 0 0,1 0 0,0 0 16,-1 0-16,1 0 15,-1 0-15,1 0 47,17 0-47,-17 0 16,0 0-16,-1 0 0,1 0 0,0 0 15,-1 0-15,1 0 0,-18-17 63,18 17-47</inkml:trace>
  <inkml:trace contextRef="#ctx0" brushRef="#br0" timeOffset="5258.494">11060 11765 0,'17'0'63,"1"0"-63,17 18 15,-17-18-15,17 0 0,0 0 0,1 17 16,-1-17-16,-17 0 0,17 0 0,-18 0 0,36 0 16,-17 0-16,34 0 0,-52 0 0,70 0 0,-70 0 0,-1 0 15,54 0-15,17 0 0,-53 0 0,1 0 0,34 0 0,-35 0 0,1 0 16,52 0-16,-18 18 0,54-18 0,17 18 15,-106-18-15,71 17 0,-71-17 0,107 18 0,-37-18 16,-87 0-16,105 18 0,-70-18 0,18 0 0,0 0 0,-54 0 0,124 0 0,-123 0 16,17 0-16,106 0 0,-35 0 0,0 0 0,-18 0 15,-53 0-15,71 0 0,-88 0 0,88-18 0,-106 0 0,123 1 16,-105 17-16,52 0 0,-17 0 0,-35-18 0,35 0 16,-35 18-16,-1 0 0,1 0 46,17 0-46,0 0 0,18 0 16,-35 0-16,17 0 0,-17 0 0,-1 0 0,1 0 0,17 0 0,18 0 16,18 0-16,17 0 0,-35 0 15,18-17-15,-19 17 0,-16 0 0,-1 0 0,18-18 16,-35 18-16,34 0 0,1-18 0,0 18 0,-17 0 16,34 0-16,-52 0 0,17 0 0,18 0 0,0 0 15,17 0-15,-52 0 0,0 0 0,35 0 0,-36 0 0,36 0 16,0 0-16,-18 0 0,1 0 0,-19 0 0,1 0 15,17 0-15,18 0 0,-18 0 16,-17 0-16,0 0 0,17 0 0,-17 0 16,-1 0-16,1 0 0,0 0 15,-1 0-15,1 0 0,-1 0 16,1 0-16,17 0 0,1 0 0,-1 0 16,-17 0-16,17 0 0,-18 0 0,1 0 0,0 0 0,-1 0 0,19 0 15,-19 0-15,1 0 0,0 0 0,-1 0 0,1 0 0,-1 0 0,1 0 0,0 0 0,17 18 16,-17-18-16,-1 0 0,1 0 0,0 0 0,-1 0 15,1 0-15,0 0 0,-1 0 16,1 0 0,-1 0 46,1 0-62,0 0 16,-1 0-16,1 0 15</inkml:trace>
  <inkml:trace contextRef="#ctx0" brushRef="#br0" timeOffset="9296.4118">10918 9966 0,'0'-18'312,"18"18"-281,0 0 157,-1 0-157,1 0 32,0 0-48,-1 0-15,1 0 16,0 0 0,-1 0-16,1 0 0,-1 0 15,1 0-15,0 0 0,-1 0 16,1 0-16,0 0 0,-1 0 15,1 0-15,0 0 16,-1 0-16,1 0 0,-18 18 0,18-18 78,-1 0-78,1 0 16,-1 0-1,1 0 1,0 0 140,-18-18-15,17 18-47,1 0-79,0 0 1,-1 0 0,-17 18-1,0 0 1,0-1-1,0 1-15,0 0 16,0-1-16,0 1 78,0 17-62,0-17-1,-17-18 1</inkml:trace>
  <inkml:trace contextRef="#ctx0" brushRef="#br0" timeOffset="14547.2677">14005 9437 0,'0'-18'156,"18"18"-125,-18 18-15,0-1 0,0 1-16,0 0 31,18-18-31,-18 17 0,0 1 16,0 0-16,0-1 0,0 1 15,0 0-15,0-1 16,0 1-16,17-18 15,-17 17 1,0 1 0,0 0-1,0-1 1,0 1 0,0 0 15,0-1-31,0 1 15,0 0 32,18-18 16,-18 17-32,17-17-15,-17 18-1,0-1-15,18-17 32,-18 18 61,18-18-77,-1 0-16,1 18 16,0-18-1,-1 0-15,-17 17 0,18-17 16,0 0-16,-1 0 0,18 0 15,1 0-15,-1 18 0,-17-18 0,17 0 16,-17 0-16,-1 0 0,1 0 0,-18 18 0,18-18 0,-1 0 0,36 0 16,-18 0-16,-17 0 0,17 0 0,-17 17 0,0-17 15,-1 0-15,1 0 0,-1 0 94,1 0-94,0 0 16,-1 0-16,1 0 0,0 0 0,-1 0 0,1 0 15,0 0-15,-1 0 0,1 0 63,-1 0-48,1 0-15,35-17 0,-35 17 0,52-18 16,-52 18-16,52 0 0,1 0 0,0-18 16,-54 18-16,36-17 0,-18 17 0,-17 0 0,0 0 0,17 0 0,18-18 0,-36 18 15,54 0-15,-53 0 0,-1 0 0,19-18 0,34 1 0,-35 17 16,-17 0-16,17 0 0,-17 0 0,0 0 0,-1 0 16,1 0 77,0 0-93,34 0 0,1 0 0,36 0 16,-72 0-16,54 0 0,-54 0 0,72 0 16,-72 0-16,54 17 0,-36-17 0,71 0 0,-88 0 0,52 0 15,-52 0-15,-1 0 0,1 0 0,53 0 0,-54 0 0,71 0 0,-70 0 16,53 0-16,-18 0 0,-18 0 0,-18 0 0,19 0 15,-19 0-15,1 0 0,0 0 0,-1 0 16,1 0 297,0 0-204,-18-17-62</inkml:trace>
  <inkml:trace contextRef="#ctx0" brushRef="#br0" timeOffset="17642.0762">22490 13000 0,'-89'-35'16,"178"70"-16,-213-70 0,71 35 0,36 0 0,-1 0 0,-17 0 0,17-18 0,-53 18 0,1 0 16,-36 0-16,53 0 0,18 0 0,-18 0 15,35 0-15,-52 0 0,34 0 0,-16 0 16,34 0-16,-17 0 0,17 0 0,-17 0 15,17 0-15,0 0 0,1 0 0,-1 0 16,1 18-16,-1-1 0,0-17 0,1 0 0,-19 18 0,19-1 16,-36 1-16,17 17 0,1 1 15,0-36-15,17 35 0,-35-17 0,36-1 16,-1 19-16,-17-19 0,17 18 0,1-35 16,17 18-16,-18 0 0,0-1 0,18 1 0,-35 0 0,35-1 15,-18-17-15,18 18 0,-17 0 0,-19 17 0,36 0 16,0 0-16,-35-17 0,18 17 0,17-17 15,0 0-15,0 17 0,0-18 0,0 1 16,0 0-16,0-1 16,0 1-16,17-18 0,-17 18 0,0-1 0,0 1 0,0 0 15,18-18-15,-18 17 0,0 19 0,0-19 0,0 18 16,17 1-16,-17-1 0,18 0 0,-18 1 16,0-1-16,35 18 0,-17-18 0,-18-17 0,0-1 0,0 19 15,0-19-15,18-17 0,-1 35 0,-17-17 0,18 17 0,-18 1 0,18-1 16,-1-17-16,-17-1 0,18 1 0,-18 0 0,0 17 0,17-18 0,-17 1 15,18 0-15,0-1 0,-18 19 0,17-19 0,-17 1 0,18 0 16,0-18-16,-18 17 0,0 1 0,17-18 0,-17 17 0,18 1 0,0-18 16,-18 18-16,17-18 0,1 17 0,-18 1 0,17-18 0,1 18 0,0-18 15,-1 35-15,1-35 0,0 0 0,17 35 0,-17-35 0,-1 18 0,36-1 16,0 1-16,-18 0 0,1-1 0,17 1 0,-1 17 16,-16-35-16,-1 18 0,18 17 0,-18-35 0,0 0 15,-17 0-15,0 0 0,-1 18 0,1-18 0,0 18 0,-1-18 0,1 0 16,0 0-16,-1 0 0,1 0 15,0 0 1,-18 17-16,17-17 0,1 0 0,-1 18 0,1-18 0,0 17 0,-1-17 0,1 0 16,0 0-16,35 18 0,-18 0 0,-18-18 0,-17 17 0,53-17 0,-35 0 0,0 0 0,17 18 15,0 0-15,18-18 0,35 17 0,-35-17 0,0 0 0,35 36 0,-35-19 0,0-17 0,53 18 16,-71-18-16,-17 0 0,52 17 0,19 1 0,17-18 0,-1 0 0,-16 0 16,-37 18-16,1-18 0,-17 17 0,17-17 0,-36 0 0,1 0 0,17 0 0,18 0 15,-35 0-15,-1 0 0,1 0 0,0 0 0,-1 0 0,1 0 0,0 0 0,-1 0 0,1 0 0,-1 0 16,-17-17 15,0-1-31,0 0 0,0 1 0,0-1 16,0 1-16,0-1 0,0 0 0,18 1 0,0-1 0,-18 0 0,17 18 0,-17-17 0,0-1 15,18 18-15,-18-18 0,18 18 0,-18-17 0,0-1 0,17 1 0,1 17 0,0-18 0,-18 0 0,0 1 16,17-1-16,-17 0 0,18 18 0,-18-17 0,0-1 0,0 0 0,17 18 0,-17-17 16,0-1-16,0 0 0,18 1 0,-18-1 0,0 1 0,0-1 0,0 0 15,0 1-15,0-1 0,0 0 0,0 1 0,0-1 0,0 0 0,0 1 16,-18 17-16,18-18 0,0 1 0,0-1 0,0 0 0,-17 1 0,17-1 0,0 0 0,-18 18 0,18-17 0,0-1 0,-17 18 0,17-18 15,0 1-15,0-1 0,-18 1 0,18-19 0,-18 36 0,18-17 0,0-1 0,0 0 0,-17 1 0,17-1 0,-18 18 16,18-18-16,0 1 0,-18 17 0,18-18 0,0 0 0,-17 1 0,17-1 0,0 1 0,-18 17 0,18-18 0,0 0 0,-18 18 0,1-17 16,17-1-16,0 0 0,-18 1 0,18-1 0,-17 18 0,17-18 0,-18 18 0,18-17 0,0-1 0,-18 1 0,1-1 0,17 0 15,-18 18-15,18-35 0,-18 35 0,1-18 0,17 1 0,0-1 0,-18 0 0,0 1 0,1 17 0,17-18 0,-18 1 0,18-1 0,-35 0 0,35 1 16,0-1-16,-53 0 0,53 1 0,-18-1 0,18 0 0,-35 1 0,17-1 0,-35-17 0,53 17 0,-52-35 0,34 36 16,-17-19-16,-18-34 0,0 17 0,0 0 0,0 0 15,35 35-15,-17-17 0,17 18 0,-35-19 0,53 19 0,-35-19 16,18 36-16,17-17 0,0-1 0,-36 0 0,19 18 0,-1-17 15,0-1-15,1 18 0,-1 0 0,-17-18 0,17 1 16,-17-1-16,-18 18 0,0 0 0,0-17 16,-17 17-16,17 0 0,0 0 15,35 0-15,-35 0 0,36 0 0,-1 0 0,-35 0 16,35 0-16,-17 0 0,17 0 0,-17 0 0,18 0 0,-1 0 0,-17 0 16,17 0-16,0 17 0,1-17 0,-1 0 15,18 18-15,-18-18 16</inkml:trace>
  <inkml:trace contextRef="#ctx0" brushRef="#br0" timeOffset="19033.2904">16722 11236 0,'0'-18'46,"17"18"-14,1 0-32,0 0 15,17 0-15,0 0 0,-17 0 0,17 0 0,-17 0 16,-1 0-16,36 0 0,18 0 0,-18 0 16,-36 0-16,54 0 0,-36 0 0,0 0 0,36 0 0,17 0 15,-70 18-15,70 0 0,-70-18 0,-1 0 0,1 0 0,17 0 0,-17 0 0,70 17 16,0-17-16,-17 18 0,-54-18 0,89 18 0,-88-18 0,70 17 15,-17 1-15,-36-18 0,36 17 0,-71 1 0,52 0 0,-16-18 0,34 17 16,-52 1-16,17 0 0,-17-18 0,-1 17 0,19 1 16,-19 0-16,19-1 0,-36 1 0,17-18 0,1 35 15,0-17-15,17 17 0,0-17 16,0 17-16,-17-17 0,17 17 0,-17-18 0,17 19 16,36 17-16,-18-18 0,0 18 0,-36-35 0,54 34 15,-54-34-15,1 0 0,35 35 0,-35-53 0,35 53 0,-1-1 16,-16-34-16,17 35 0,-18-18 0,0 1 15,1 16-15,-19-52 0,36 53 0,-35-53 0,17 36 16,-17-19-16,-1 1 0,19 17 0,-19-17 0,1 0 0,-1-18 0,19 52 16,-19-52-16,1 18 0,17 17 0,1 1 15,-19-36-15,18 17 0,-35 1 0,53 0 0,-53-1 0,36 1 16,-1-1-16,-17 1 0,17 0 0,-17-1 16,17-17-16,-35 18 0,17 0 0,1-18 15,0 0 1,-1 17-16,1-17 0,-18 18 15,0 0-15,35-1 0,-17 1 0,17-1 0,-17 1 16,-1-18-16,1 35 0,0-35 0,-18 18 0,53 17 0,-36-17 16,-17 0-16,36-1 0,-19-17 0,-17 18 0,18-18 0,17 35 0,-17-17 0,17-1 15,-17 1-15,17-18 0,-35 18 0,18-18 16,-1 17-16,1-17 0,-18 18 0,18-18 31,-1 0-31,1 0 47,-1 0 31,-34 0-47</inkml:trace>
  <inkml:trace contextRef="#ctx0" brushRef="#br0" timeOffset="20024.2406">15381 12894 0,'18'0'78,"-1"0"-78,1 0 16,17 0-16,1 0 0,-19 0 0,1 0 0,-1 0 16,36 0-16,-17 0 0,17 0 0,35 0 15,-35 0-15,-36 0 0,72 0 0,-72 0 0,18 0 0,54 0 0,-72 0 0,71-18 16,-35 18-16,-17 0 0,70 0 0,-36 0 0,-17 0 0,53 0 0,-71 0 0,0 0 15,71 0-15,71 0 0,-72 0 0,-52 0 0,53 0 0,-71 0 16,1 0-16,87 0 0,-70 0 0,53 0 0,-88 0 0,123 0 0,17 0 16,1 0-16,18 0 0,-142 0 0,141 18 0,-158-18 0,105 18 15,1-18-15,-89 0 0,53 17 0,-52-17 0,-19 0 0,54 18 16,-1-18-16,-17 0 0,0 0 0,-18 0 16,-17 0-16,17 18 0,-17-1 15,0 1-15,-1-18 0,1 0 0,0 17 0,-1 1 16,1-18-16,-18 18 0,35-1 0,-17 1 15,-1-18-15,36 35 0,-35-35 0,17 18 0,-35 0 0,53-1 16,-35-17-16,35 18 0,0 0 0,0-18 0,-36 0 16,54 0-16,-36 0 0,18 0 0,0 0 0,0 0 15,-18 0-15,18 0 0,-35 0 0,-1 0 16,1 0 46,-18-18-30,18 18-17,-1 0 1,-17-18 0,0 1-1,18 17 1,-18-18-1</inkml:trace>
  <inkml:trace contextRef="#ctx0" brushRef="#br0" timeOffset="22077.826">16722 9666 0,'17'0'32,"1"0"-17,0 0 1,-1 0-16,18 0 0,18 18 16,0-1-16,-17 1 0,-19-18 15,36 18-15,-35-18 0,35 0 0,53 53 16,-36-53-16,1 17 0,-71 1 0,105-1 15,-87-17-15,53 36 0,-1-36 0,-70 17 0,71 19 16,-36-36-16,36 35 0,-71-17 0,105 17 0,-87-17 0,88 17 16,17 18-16,1 0 0,-106-53 0,123 88 15,-124-88-15,19 0 0,16 17 0,107 54 0,-35-18 16,-71-53-16,70 53 0,-88-53 0,71 53 0,-18-36 0,-88 1 16,89 17-16,-72-35 0,18 0 0,36 36 0,-18-19 0,0 1 15,-18 0-15,0-18 0,36 35 0,-53-35 0,-1 17 16,1-17-16,17 36 0,-17-36 0,17 0 0,0 35 0,-17-35 15,-18 18-15,35-18 0,-35 17 0,18-17 0,17 18 16,0 0-16,-17-1 0,0-17 16,-18 18-16,35-1 0,-17 1 0,-1-18 0,1 0 0,17 35 15,-17-17-15,17 17 0,-35-17 0,35 0 0,-17-18 16,-18 17-16,18 1 0,17-1 0,-17 19 16,17-36-16,-35 17 0,35 1 0,-17 0 0,17 17 0,-17-35 15,17 35-15,-17-17 0,17 17 0,18 0 0,0 1 16,-18-19-16,-35 1 0,35 0 0,-17-18 0,-18 17 0,35 1 15,-35 0-15,18-18 0,0 17 0,-18 1 16,17-1-16,1 1 0,-18 0 0,17-1 16,-17 1-16,18-18 0,-18 18 0,18 17 0,-18-17 0,0-1 15,17 1-15,1-18 0,-18 35 0,18-35 0,-18 35 16,17-17-16,1 17 0,-18 1 0,35-19 16,-17 19-16,-1-1 0,1-35 0,-18 17 0,0 19 15,18-36-15,-18 17 0,17-17 0,-17 18 0,18-18 0,-18 18 0,0-1 16,18-17-16,-18 18 15,17-18 1,-17 18-16,0-1 16,18-17-16,0 0 0,-18 35 0,17-35 0,-17 18 15,0 0-15,0-1 0,18-17 16,-1 18-16,-17 0 0,0-1 16,18-17 15,0 0 31,-1 0-30,-17 18 171,0 35-188,0-36 1,0 1-16,0 0 0,0-1 16,0 1-16,0 0 0,0-1 15,0 1-15,0 0 0,0-1 0,0 1 0,0 0 16,18-18-16,-18 35 0,0-18 0,0 1 15,18-18-15,-1 0 47,1 0-31,0 0 31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4" units="1/cm"/>
          <inkml:channelProperty channel="Y" name="resolution" value="46.95652" units="1/cm"/>
          <inkml:channelProperty channel="T" name="resolution" value="1" units="1/dev"/>
        </inkml:channelProperties>
      </inkml:inkSource>
      <inkml:timestamp xml:id="ts0" timeString="2020-04-05T23:46:38.127"/>
    </inkml:context>
    <inkml:brush xml:id="br0">
      <inkml:brushProperty name="width" value="0.05292" units="cm"/>
      <inkml:brushProperty name="height" value="0.05292" units="cm"/>
      <inkml:brushProperty name="color" value="#C00000"/>
    </inkml:brush>
    <inkml:brush xml:id="br1">
      <inkml:brushProperty name="width" value="0.05292" units="cm"/>
      <inkml:brushProperty name="height" value="0.05292" units="cm"/>
      <inkml:brushProperty name="color" value="#00B050"/>
    </inkml:brush>
    <inkml:brush xml:id="br2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27023 2328 0,'0'0'0,"-18"-17"32,0 17-32,1 0 15,-18-18-15,17 18 0,18-18 16,-18 18-16,1 0 0,17-17 0,-18 17 0,0 0 0,1 0 15,-1 0-15,0 0 16,1 0-16,-1 0 16,-17 0-16,17 0 15,1 0-15,-1 0 0,0 0 0,1 0 0,-1 0 0,0 0 16,1 0-16,-1 0 0,1 0 0,-1 0 0,0 0 16,1 0-16,-1 0 15,0 0-15,1 0 47,-1 0-47,0 0 16,18 17-16,-17-17 0,-1 0 0,18 18 15,-18-18-15,1 0 0,-1 0 16,18 18-16,-17-18 0,-1 0 0,18 17 16,-18-17-16,18 18 0,-17-18 0,17 18 15,-18-1-15,0-17 0,1 0 16,17 18-16,0 0 0,-18-18 0,0 0 0,18 17 0,0 1 15,-17-18-15,17 17 32,-18-17-17,18 18 1,0 0-16,0-1 0,-17-17 16,-1 0-16,18 18 0,0 0 0,-18-18 15,18 17-15,0 1 16,0 0-16,0-1 15,0 1-15,0-1 0,0 1 16,0 0-16,0-1 16,0 1-16,0 0 0,0-1 15,0 1 1,0 0 0,0-1 15,18-17-31,-18 18 0,18-18 0,-18 17 15,0 1-15,0 0 16,17-18-16,-17 17 0,18-17 0,-18 18 16,0 0-16,17-18 0,-17 17 0,18-17 0,-18 18 15,18-18-15,-18 18 0,0-1 16,17-17-16,1 0 0,-18 18 31,18-18-31,-1 0 16,-17 18-16,0-1 0,18-17 15,0 0-15,-18 18 0,17-18 0,-17 17 0,0 1 16,18-18-16,-1 0 0,-17 18 0,0-1 0,18-17 16,0 0-16,-18 18 0,17-18 0,-17 18 0,18-18 15,0 0-15,-18 17 0,17-17 16,1 0-16,0 0 0,-1 0 78,1 0-78,0 0 16,-1 0-16,1 18 0,-1-18 15,36 18 1,-35-18-16,0 0 47,-1 0-32,1 0-15,-18-18 0,18 18 16,-1 0-16,1-18 0,-1 18 16,-17-17-1,18 17-15,-18-18 16,18 18-16,-18-18 31,17 18 0,1-17-31,0-1 0,-18-17 16,17 35-16,1-18 0,-18 1 0,18 17 0,-18-18 0,17 18 0,-17-18 16,18 18-16,-18-17 0,17 17 0,-17-18 0,18 0 0,-18 1 15,18-1-15,-1 0 0,-17 1 16,18-1-16,-18 0 16,0 1-1,0-1-15,18 18 0,-18-17 0,0-1 16,0 0-16,17 18 0,-17-17 0,0-1 15,0 0-15,0 1 0,18-1 0,-18 0 0,0 1 16,0-1-16,18 18 0,-18-17 0,0-1 0,0 0 0,0 1 16,0-1-16,0 0 0,17 18 0,-17-17 0,0-1 15,0 0-15,0 1 0,0-1 0,0 1 16,0-1-16,0 0 16,0 1-16,0-1 0,0 0 15,0 1-15,0-1 16,-17 0-16,17 1 0,-18 17 0,18-18 15,0 0-15,-18 18 0,1 0 16,17-17 0,0-1-16,-18 18 0,0 0 15,1 0-15,17-17 0,-18 17 0,0 0 16,18-18-16,-17 18 78,17 18-15,-18-18-48</inkml:trace>
  <inkml:trace contextRef="#ctx0" brushRef="#br0" timeOffset="2902.0819">25700 4568 0,'0'-17'31,"-18"17"-31,-35-18 16,0 18-16,18 0 0,17 0 16,-17 0-16,18 0 0,-1 0 15,0 0 110,1 0-125,-1 0 0,18 18 0,-18-18 16,1 17-16,-1-17 15,18 18-15,-18-18 0,18 18 0,-17-18 16,17 17 15,-18 1-15,1-18-16,17 18 0,-18-18 0,18 17 16,-18-17-16,18 18 0,-17-18 0,17 18 15,0-1-15,0 1 16,-18-18-16,18 17 0,0 1 15,-18 0-15,18-1 16,0 1-16,-17-18 0,17 18 0,0-1 0,-18-17 16,18 18-16,0 0 0,0-1 15,-18-17-15,18 18 0,0 0 0,0-1 16,0 1-16,0-1 0,0 1 16,0 0-16,0-1 0,0 1 15,0 0-15,0-1 0,0 1 16,0 0-16,0-1 0,0 1 15,0-1-15,18-17 0,-18 18 0,18-18 0,-18 18 0,0-1 0,0 1 16,0 0-16,17-18 0,-17 17 0,0 1 16,18-18-16,-18 18 0,0-1 15,18 1-15,-1-1 0,-17 1 16,18-18-16,-18 18 0,18-18 0,-1 17 0,-17 1 16,18-18-16,-1 0 0,-17 18 0,18-18 0,-18 17 15,18-17-15,-1 0 0,-17 18 0,18-18 16,0 0-16,-1 0 0,-17 18 15,18-18-15,0 0 0,34 17 16,-16-17-16,-19 0 16,1 0-16,0 18 0,-1-18 0,1 0 0,0 0 15,-1 0-15,1 0 0,-1 0 16,1 0-16,0 0 0,-1 0 16,1 0-16,0-18 0,-1 18 0,-17-17 15,18 17-15,0 0 0,-1 0 16,-17-18-16,18 18 0,0-18 15,-18 1-15,17 17 0,1 0 16,-18-18-16,17 18 0,-17-18 0,18 18 0,-18-17 16,18 17-16,-18-18 0,17 0 0,1 18 15,-18-17-15,0-1 0,0 1 0,0-1 16,0 0 0,0 1-16,0-1 0,0 0 15,18 18-15,-18-17 0,0-1 0,17 18 0,-17-18 0,0 1 16,18 17-16,-18-18 0,0 1 0,0-19 0,0 19 0,0-19 15,0 19-15,0-1 0,0 0 0,0 1 0,18 17 16,-18-18-16,0 1 0,0-1 0,0 0 0,0 1 16,0-1-16,0 0 0,0 1 15,0-1-15,0 0 16,0 1 0,0-1-1,-18 18-15,0 0 16,1 0-1,17-18 17,-18 18-32,18-17 0,-18 17 0,1 0 15,17-18-15,-18 18 0,0 0 0,18-17 16,-17 17-16,-1 0 0,1 0 16,-1 0-16,0 0 0,1 0 0,-1 0 15,0 0-15,1 0 0,-1 0 0,18-18 0,-18 18 0,1 0 16,-1 0-16,0 0 0,1 0 0,-1 0 0,1 0 15,17-18 1,-18 18 31,0-17-47,1 17 16</inkml:trace>
  <inkml:trace contextRef="#ctx0" brushRef="#br0" timeOffset="5033.9609">27587 4621 0,'-53'-17'15,"36"17"-15,-1 0 0,18-18 0,-18 18 0,1 0 16,-1 0-16,0 0 0,1 0 31,-1 0-15,1 0-1,-1 0-15,0 0 79,18 18-79,-17-18 0,-1 0 15,18 17-15,-18-17 0,1 18 16,-1-18-16,18 18 15,-18-18 1,1 17-16,17 1 16,0 0-16,-18-18 0,1 17 15,-1 1 1,0-18 15,18 17-31,0 1 0,-17-18 0,-1 18 16,18-1-1,-18-17-15,18 18 47,0 0-47,0-1 0,0 1 16,-17 0-16,17-1 16,0 1-16,0 0 0,0-1 15,0 18-15,0-17 16,0 0-16,0-1 0,0 1 0,17-18 0,-17 18 0,18-18 15,-18 17-15,0 1 0,0 0 0,0-1 16,0 1-16,18-18 16,-18 17-16,0 1 0,17-18 0,1 0 15,-18 18-15,0-1 0,18-17 0,-18 18 0,17-18 0,1 18 16,-1-1-16,1 1 0,0 0 16,-1-18-16,-17 17 0,0 1 0,18-18 0,-18 17 15,18-17-15,-18 18 0,0 0 16,17-18-16,1 0 0,0 0 31,-1 0 16,1 0-47,-18 17 0,17-17 0,-17 18 0,18-18 0,-18 18 16,18-18-16,-1 0 0,1 0 0,0 0 46,-1 0-30,1 0 0,0 0-16,17 0 0,-18 0 0,1 0 15,-18-18-15,18 18 0,-1 0 0,-17-18 0,18 18 0,0 0 0,-1 0 16,-17-17-16,18 17 0,-18-18 0,18 18 0,-1 0 16,1-18 15,-18 1-16,0-1-15,0 1 16,0-1 0,18 18-16,-18-18 0,0 1 15,0-1-15,0 0 16,0 1-16,17 17 0,-17-18 0,0 0 16,0 1-16,0-1 0,0 1 15,0-1-15,0 0 16,0 1-16,0-1 15,0 0-15,0 1 0,0-1 16,0 0-16,0 1 0,0-1 0,0 1 16,0-1-16,0 0 15,0 1-15,0-1 0,0 0 16,0 1-16,-17 17 0,17-18 16,0 0-1,0 1-15,0-1 16,0 0-16,-18 18 0,18-17 15,-18-1-15,18 1 0,0-1 16,-17 18-16,17-18 0,-18 18 16,18-17-16,0-1 0,-18 18 0,1 0 15,17-18-15,-18 18 0,18-17 0,0-1 0,-18 18 0,1 0 16,-1-18-16,18 1 0,-18 17 0,1 0 0,-1 0 0,18-18 0,-35 1 16,35-1-16,-18 18 0,1 0 0</inkml:trace>
  <inkml:trace contextRef="#ctx0" brushRef="#br0" timeOffset="6591.012">29616 4568 0,'-18'0'47,"0"0"-31,1 0-16,-1 0 0,0 0 15,1 0-15,-1 0 0,1 0 0,-1 0 16,0 0-16,1 0 0,-1 18 0,0-18 16,18 18-16,-17-18 0,-1 0 0,0 17 0,1-17 0,17 18 0,-18-18 15,1 0-15,17 18 0,-18-18 0,0 0 0,18 17 0,-17-17 0,-1 0 16,18 18-16,-18-18 0,1 0 0,-1 0 0,18 18 0,-18-1 0,1-17 16,-1 0-16,18 18 0,-17-18 0,-1 0 0,0 0 0,18 17 15,-17-17-15,17 18 0,-18-18 0,0 0 0,1 0 16,17 18-16,-18-18 15,0 0 1,18 17-16,0 1 0,-17-18 0,17 18 0,-18-18 0,18 17 16,-18-17-16,18 18 0,-17-18 0,17 18 0,0-1 0,-18-17 0,18 18 15,-17-18-15,17 18 0,-18-18 0,18 17 0,-18-17 0,18 18 0,0-1 0,-17-17 16,17 18-16,-18 0 0,18-1 0,0 1 0,-18-18 0,1 0 16,17 18-16,-18-18 0,18 17 0,0 1 0,0 0 15,0-1-15,0 1 0,-18-18 16,18 17-16,0 1 0,0 0 0,0-1 0,0 1 15,0 0-15,0-1 0,0 1 0,0 0 16,0-1-16,0 1 0,0-1 0,0 1 0,0 0 16,0-1-16,0 1 0,0 0 0,0-1 0,0 1 0,0 0 15,0-1-15,18 1 0,-18 0 0,18-1 0,-18 1 16,17-18-16,-17 17 0,0 1 0,0 0 0,18-18 0,-18 17 0,18-17 0,-18 18 0,0 0 16,17-1-16,1-17 0,-18 18 0,18 0 0,-18-1 0,17-17 0,-17 18 0,18-18 0,-18 17 15,0 1-15,17-18 0,1 18 0,0-18 0,-18 17 16,0 1-1,17-18-15,1 0 32,0 0-32,-1 0 15,1 0-15,0 0 0,-1 0 0,1 0 0,0 0 0,-18-18 16,17 18-16,18 0 0,-17 0 0,0 0 0,-1-17 0,-17-1 0,18 18 16,0 0-16,-1-18 0,1 18 0,0 0 0,-1 0 0,1 0 0,-18-17 0,17 17 0,1 0 0,-18-18 0,18 18 15,-1 0-15,1 0 0,0-17 0,-1 17 0,1 0 0,-18-18 16,18 18-16,-18-18 0,17 18 0,1 0 15,-18-17-15,0-1 0,17 18 16,1-18-16,-18 1 0,18-1 0,-18 0 16,17 1-16,1 17 0,0-18 0,-18 1 0,17 17 0,-17-18 0,18 18 15,0-18-15,-18 1 0,0-1 0,17 18 0,1 0 0,-18-18 0,0 1 0,18 17 0,-18-18 16,17 18-16,1 0 0,-18-18 0,0 1 0,17 17 0,-17-18 0,18 18 16,-18-18-16,18 18 0,-18-17 0,0-1 15,0 1-15,0-1 16,0 0-16,17 18 0,-17-17 0,0-1 0,0 0 15,0 1-15,0-1 16,18 18-16,-18-18 0,0 1 0,0-1 16,0 1-16,0-1 15,0 0-15,0 1 0,-18 17 0,18-18 0,0 0 16,-17 18-16,17-17 0,0-1 0,0 0 0,-18 18 0,18-17 16,0-1-16,-18 18 0,18-17 0,0-1 0,-17 18 0,17-18 0,-18 18 15,1 0-15,17-17 0,0-1 0,-18 18 0,0 0 16,1-18-16,-1 1 0,0-1 0,1 18 0,-1 0 15,0 0-15,1 0 0,-1 0 0,18-18 0,-18 18 0,1 0 0,-1 0 0,1 0 0,-1-17 16,0 17-16,1 0 0,-1 0 0,-17 0 0,17 0 0,-17 0 0,17 0 0,1 0 0,-1 0 0,0 0 0,1 0 0,-1 0 0,0 0 16,1 0-16,-1 0 0,0 0 0,1 0 0,-1 0 0,1 0 0,-19 0 0,19 0 0,-1 0 0,0 0 15,1 0-15,-1 0 0,0 0 0</inkml:trace>
  <inkml:trace contextRef="#ctx0" brushRef="#br0" timeOffset="8167.319">26705 3298 0,'-17'0'47,"-1"0"-32,18 18-15,-18 0 0,1-18 0,17 17 0,0 1 0,-18 0 16,18-1-16,-18-17 0,18 18 0,-17-18 0,17 18 0,0-1 16,0 1-16,-18-18 0,18 17 0,-17 1 0,17 0 0,-18-1 15,18 1-15,-18-18 0,18 18 0,-17-1 0,17 1 0,-18 0 16,0-1-16,18 1 0,0 0 0,-17-18 0,-1 35 0,0-35 15,18 17-15,0 1 0,0 0 0,-17-18 0,-1 17 0,18 1 16,-18 0-16,18-1 0,-17 1 0,17 0 0,-18-18 0,18 17 16,0 1-16,-17-18 0,17 17 0,0 1 0,-18-18 15,18 18-15,0-1 0,-18-17 0,18 18 0,-17-18 0,17 18 16,-18-1-16,18 1 0,0 0 16,-18-18-16,1 0 0,17 17 0,0 1 15,-18-1 1,18 1-1,0 0-15,-18-18 16,1 0 15,17 17-31,0 1 0,-18 0 16,1-1-16,17 1 16,0 0-16,-18-18 15,18 17-15,-18-17 78,18 36-78,0-19 0,-17-17 16,17 18-16,0-1 0</inkml:trace>
  <inkml:trace contextRef="#ctx0" brushRef="#br0" timeOffset="9095.686">25929 4180 0,'0'-17'32,"18"17"-32,-1 0 31,1 0-15,0 0-1,-18 17-15,0 1 16,0 0-16,0-1 0,0 1 0,0 0 15,0-1-15,0 1 0,0 0 0,0-1 0,0 1 16,0-1-16,0 1 0,0 0 0,0-1 16,0 1-16,0 0 0,0-1 15,0 1-15,17-18 125,1 0-125,0 0 0,-18-18 0,35 1 16,-35-1-16,18 18 0,-18-18 0,17 18 0,-17-17 0,18 17 0,-18-18 0,17 18 0,1 0 0,0-35 16,-1 35-16,1 0 0,-18-18 0,18 18 0,-1 0 0,-17-17 0,18-1 0,0 18 0,-1-18 15,1 1-15,-1 17 0,1-18 0,0 18 0,-18-18 0</inkml:trace>
  <inkml:trace contextRef="#ctx0" brushRef="#br0" timeOffset="10298.0085">26811 3246 0,'18'0'62,"-1"0"-46,1 0-1,0 0-15,-1 0 0,1 0 0,-18 17 16,18-17-16,-18 18 0,0-1 0,17-17 0,1 18 0,-18 0 0,17-1 0,1-17 0,-18 18 0,0 0 0,18-18 16,-18 17-16,17 1 0,-17 0 0,18-18 0,-18 17 0,0 1 0,18-18 0,-18 17 15,0 1-15,17 0 0,1-18 0,-18 17 0,0 1 0,0 0 0,18-1 0,-18 1 16,17-18-16,-17 18 0,0-1 0,0 1 0,0 0 0,18-18 0,-18 17 0,18-17 0,-18 18 0,0-1 16,17-17-16,-17 18 0,0 0 0,18-18 0,-18 17 0,17 1 0,-17 0 0,0-1 15,18 1-15,0-18 0,-18 18 0,17-18 0,-17 17 0,0 1 0,0-1 16,0 1-16,18-18 0,-18 18 0,18-1 0,-18 1 15,0 0-15,0-1 0,0 1 16,0 0-16,0-1 16,0 1-1,0-1-15,0 1 16,17-18 93,1 0-93,-18 18-16,0-1 31</inkml:trace>
  <inkml:trace contextRef="#ctx0" brushRef="#br0" timeOffset="10766.88">27217 4304 0,'0'0'0,"0"-18"0,0 1 31</inkml:trace>
  <inkml:trace contextRef="#ctx0" brushRef="#br0" timeOffset="11440.7879">27199 4269 0,'0'-18'31,"18"0"0,-1 18-31,1 0 47,0 0-47,-1 0 16,1 0 0,0 0-1,-1 0 1,-17 18-1,18-18-15,0 0 32,-1 0-17,1 0 17,-1 0 93,-17-18-94,0 1-16,0-19-15,0-17 16,0 18-16,0 18 0,0-1 0,0 0 0,0 1 0,0-1 0,0 0 0,0 1 0,0-1 16,0 0-16,0 1 0,0-1 0,0-17 0,0 17 0,0-17 0,18 35 0,-18-18 0,0 1 0,0-1 0,0 0 15,0 1-15,0-1 0,0 1 0,0-1 0,0 0 0,0 1 0,0-1 16</inkml:trace>
  <inkml:trace contextRef="#ctx0" brushRef="#br0" timeOffset="12614.9744">27164 2875 0,'0'-18'31,"18"18"0,-1 0-15,1 0-16,-1 0 0,-17 18 0,18-18 0,0 0 0,-18 18 16,17-18-16,-17 17 0,18 1 0,-18 0 0,18-18 0,-18 17 0,17-17 0,1 18 0,-18 0 0,18-18 0,-18 17 15,17 1-15,1 0 0,-18-1 0,17-17 0,1 18 0,-18-1 0,18-17 0,-18 18 0,17 0 0,1-1 0,0 1 0,-18 0 0,17-18 16,1 35-16,0-17 0,17-1 0,-35 1 0,17-18 0,1 17 0,-18 1 0,18-18 0,-18 18 15,70 35-15,-34-18 0,-1-17 0,-35 17 0,18-35 0,-1 0 16,-17 17-16,18 1 0,35 53 0,-36-71 0,-17 17 0,18 1 0,0 0 0,-1-1 0,1 1 0,0 0 16,-1-18-16,-17 35 0,0-18 0,35 1 0,-17 17 0,-18-17 0,18 0 0,-1-18 0,1 17 0,-18 1 0,18 0 0,-18-1 15,17 1-15,1-18 0,-18 35 0,53 36 0,-53-54 0,17-17 16,1 18-16,-18 0 0,0-1 0,0 1 0,18-18 0,-1 0 0,-17 17 0,18 19 0,-18-19 0,18 1 0,-1-18 0,-17 18 16,0-1-16,18-17 0,-18 18 0,18 0 0,-1-18 0,-17 17 0,0 1 0,18-18 0,-18 18 0,0-1 15,18-17-15,-18 18 0,17-18 0,-17 17 0,18-17 0,-1 0 0,-17 18 16,36 17-1,-19-35 17,1 0-17,0 0-15,-1 0 32,1 0-32,0 0 15,-1 0 1,1 0-16,-18 18 15,17-18-15,-17 18 0,18-18 0,-18 17 16,18-17-16,-18 18 0,17-18 31,1 0 16,-18 18-47,0-1 16,0 1-16,18-18 0,-1 17 15,-17 1-15,0 0 0,18-18 16,-18 17-16,18-17 0,-18 18 16,0 0-16,17-18 15,1 0-15,-18 17 0,0 1 16,17-18-16,-17 18 0,0-1 16,18-17-16,0 0 15</inkml:trace>
  <inkml:trace contextRef="#ctx0" brushRef="#br0" timeOffset="13503.661">28646 4692 0,'0'-18'15,"0"1"32,17 17-15,1 0-32,-1 0 31,1 0-31,0 0 78,-1 0-78,54 35 16,-53-17-16,-1-18 15,1 0-15,-18 17 0,17-17 0,-17-70 94,0-1-78,0-70-16,0 88 15,0 18-15,0 17 0,0 1 0,-17 17 0,17-18 0,0 0 0,0 1 0,0-1 16,0 0-16,0 1 0,0-1 0,0 0 0,-18 18 62</inkml:trace>
  <inkml:trace contextRef="#ctx0" brushRef="#br1" timeOffset="24141.5906">17992 2999 0,'0'0'0,"0"-18"0,0 0 16,0 1-16,-18 17 16,18-18-16,0 0 0,-18 1 0,18-1 15,-17 18-15,17-18 0,-18 18 0,18-17 0,0-1 0,-18 18 16,1-17-16,-1-1 0,18 0 0,-17 18 0,-1 0 15,18-17-15,-18-1 0,1 18 0,-1 0 0,18-18 0,-18 18 0,18-17 16,-17 17-16,17-18 0,-18 18 0,0-18 0,1 18 0,17-17 0,-18 17 16,1 0-16,17-18 0,-18 18 0,0 0 0,18-17 0,-17-1 15,-1 18-15,0 0 0,1 0 16,17-18-16,-18 18 0,18-17 0,-18 17 16,1 0-16,-1 0 0,0 0 0,18-18 15,-17 18-15,17-18 0,-18 18 0,1 0 0,17-17 0,-18 17 0,0 0 16,1 0-16,-1 0 0,0 0 0,1 0 15,-1 0-15,0 0 0,18-18 0,-17 18 16,-1 0-16,1 0 0,17-18 0,-18 18 16,0 0-16,1 0 0,-1 0 15,0 0-15,1 0 0,-1 0 0,0 0 16,1 0-16,-1 0 16,1 0-16,-1 0 0,0 0 15,18 18-15,-35-18 16,0 0-16,17 0 0,0 0 15,-17 18-15,17-1 0,1-17 0,-1 18 0,1-18 0,-1 0 16,0 0-16,1 0 0,-1 0 0,0 0 0,1 0 16,-1 0-16,18 18 0,0-1 62,-35-17-46,0 18-16,-1 17 15,19-35-15,17 18 0,-18-18 16,18 17-16,-18-17 0,1 18 0,17 0 16,-18-18-16,18 17 0,-18-17 0,18 18 15,-17-18-15,17 18 0,-18-18 0,18 17 0,-17 1 0,-1 0 16,0-18-16,18 17 0,0 1 0,-17-18 0,-1 17 16,18 1-16,0 0 0,-18-18 0,1 0 0,17 17 15,-18 1-15,18 0 16,-18-1-16,1-17 0,17 18 15,0 0-15,0-1 0,-18 1 16,18 0-16,-18-18 0,18 17 0,-17-17 0,17 18 0,0-1 0,0 1 16,-35 88-1,35-88-15,0-1 16,0 1-16,-18-18 0,18 17 0,0 1 16,0 0-16,0-1 0,0 1 0,0 0 0,0-1 15,-18-17-15,18 18 0,0 0 0,0-1 0,0 1 0,0-1 16,-17 1-16,17 0 0,0-1 0,0 1 0,0 0 0,0-1 15,0 1-15,0 0 16,0-1-16,0 1 16,0 0-16,0-1 15,0 1-15,0-1 0,0 1 16,17-18-16,-17 18 0,0-1 0,0 1 16,18 0-16,-18-1 0,0 1 0,0 0 15,0-1-15,0 1 0,0-1 16,18 1-16,-18 0 0,17-18 0,-17 17 15,0 1-15,0 0 0,18-18 0,-1 0 0,-17 17 0,18-17 0,-18 18 16,0 0-16,0-1 0,18-17 0,-1 0 0,-17 18 16,0-1-16,18-17 0,-18 18 0,18 0 0,-18-1 0,17-17 15,-17 18-15,0 0 0,0-1 0,18-17 0,0 0 0,-18 18 16,0 0-16,17-18 0,1 17 0,0-17 0,-18 18 16,0 0-16,17-18 0,1 0 0,-18 17 0,17 1 0,1-18 15,0 0-15,-18 17 0,0 1 0,17-18 0,1 0 0,-18 18 0,18-18 16,-18 17-16,35-17 0,-17 0 0,-18 18 0,35 0 15,-18-1-15,1 1 16,17-18-16,-17 18 0,0-18 0,-1 0 16,-17 17-16,18-17 0,0 0 0,-1 0 0,1 0 15,-1 0-15,1 0 0,-18 18 0,18-18 0,-1 17 0,1 1 0,0-18 16,-1 0-16,1 0 0,0 0 0,-1 0 0,-17 18 0,18-18 16,0 0-16,-1 17 0,1-17 0,-1 0 15,1 0-15,0 0 0,-1 0 16,1 0-16,0 0 0,-1 0 15,1 0-15,0 0 0,-18-17 0,17 17 0,1 0 0,-1 0 16,-17-18-16,18 18 0,0 0 0,-18-18 0,17 18 0,-17-17 0,18 17 0,0 0 16,-1 0-16,-17-18 0,18 18 0,-18-17 0,18 17 0,-1 0 0,-17-18 15,18 18-15,-1 0 0,-17-18 0,18 18 0,-18-17 16,18 17-16,-18-18 0,17 18 16,-17-18-16,18 18 0,-18-17 0,18-1 0,-18 0 0,17 18 15,-17-17-15,18 17 0,-18-18 0,18 18 0,-18-17 0,17 17 0,-17-18 0,18 18 0,-18-18 0,18 18 0,-18-17 16,17 17-16,-17-18 0,18 18 0,-18-18 0,17 1 0,1 17 0,-18-18 0,18 18 0,-1-18 0,-17 1 15,18 17-15,0 0 0,-1 0 0,-17-18 0,0 0 0,0 1 0,18 17 16,0 0-16,-18-18 16,0 1-16,17 17 15,-17-18-15,0 0 0,0 1 0,0-1 0,0 0 16,18 18-16,-18-17 0,0-1 0,17 18 0,-17-18 0,0 1 0,0-1 0,18 18 16,0 0-16,-18-17 0,0-1 0,17 0 0,-17 1 15,0-1-15,0 0 0,0 1 0,0-1 16,0 0-16,0 1 0,0-1 15,0 1-15,0-1 0,0 0 0,0 1 16,0-1-16,0 0 0,0 1 0,0-1 0,0 0 0,0 1 16,0-1-16,0 0 0,0 1 0,0-1 15,0 1-15,0-1 0,0 0 16,-17 18-16,17-17 0,0-1 0,-18 18 0,18-18 0,0 1 16,-18 17-16,18-18 0,-17 0 0,17 1 0,-18-1 0,18 1 0,-17 17 15,-1-18-15,18 0 0,0 1 0,0-1 0,-18 18 0,1-18 0,17 1 0,0-1 0,-18 18 0,18-18 16,-18 1-16,18-1 0,-17 18 0,17-17 0,0-1 0,-18 18 0,18-18 0,0 1 0,-18 17 0,18-18 0,-17 0 15,17 1-15,-18 17 0,18-18 0,0 0 0,0 1 16,-17-1-16,-1 18 0,18-18 0,-18 18 0,18-17 16,0-1-1,-17 18 32,-1 0-47,0 0 16,1 0-16,-1 0 0,0 0 15</inkml:trace>
  <inkml:trace contextRef="#ctx0" brushRef="#br1" timeOffset="26117.8024">17657 2628 0,'17'0'109,"1"0"-93,-1 0-16,1 0 0,0 0 0,17 0 0,18 0 0,-35 0 0,17 0 0,-18 0 0,1-17 0,17 17 0,-17-18 16,35 0-16,-18 18 0,-17 0 0,-1 0 0,19 0 0,-1 0 0,-17-17 0,17 17 0,0-18 0,-17 18 0,35-18 0,-18 1 0,18 17 15,-18-18-15,1 18 0,-19 0 0,1-18 0,35 1 0,0-1 0,0 1 0,-36 17 0,18 0 0,-17-18 0,17 0 0,18 1 0,-35 17 16,-18-18-16,35 18 0,1-18 0,-19 18 0,18-17 0,-17 17 0,0-18 0,17 18 0,-35-18 0,35 18 0,1-17 0,-1 17 0,-18-18 0,1 18 0,17-18 16,-17 18-16,17-17 0,-17 17 0,0-18 0,-1 18 0,1 0 0,-1-17 0,1 17 0,0 0 0,17-18 0,-17 0 0,17 18 0,0-17 15,1 17-15,-19 0 0,18 0 0,-17 0 0,0-18 0,-18 0 0,17 18 0,19 0 0,-19 0 16,19-17-16,-19 17 0,1 0 0,-1 0 0,1 0 0,0 0 15,-18-18-15,17 18 0,1 0 0,0-18 0,-1 18 0,1 0 0,0 0 0,-1 0 16,1 0-16,-1-17 0,1 17 0,0-18 0,-1 18 0,1 0 0,0 0 0,-1 0 16,1-17-16,0 17 0,35-18 0,-36 18 0,18 0 0,-17 0 0,0-18 0,-1 18 15,1 0-15,0 0 0,-1 0 0,1-17 0,0 17 0,-1 0 0,1 0 0,-1 0 0,1 0 16,0 0-16,-1 0 0,1 0 0,0 0 0,-1 0 16,1 0-16,0 0 0,-1 0 0,1 0 15,-18-18-15,17 18 0,1 0 0,0 0 0,17 0 0,-17 0 0,-1 0 0,1 0 0,17 0 16,-17 0-16,0 0 0,-1 0 0,1 0 0,17 0 0,-35-18 0,18 18 0,17 0 0,0 0 0,-17 0 0,17 0 0,-17 0 0,17 0 15,0 0-15,-17 0 0,17 0 0,-17 0 0,17 0 0,-17 0 0,-1 0 0,1 0 0,0 0 0,-1 0 16,1 0-16,0 0 0,17 0 0,-17 0 0,-1 0 0,1 0 0,0 0 0,-1 0 0,1 0 0,-1 0 16,1 0-16,0 0 0,-1 0 0,1 0 0,0 0 0,-1 0 0,1 0 15,0 0-15,-1 0 0,1 0 0,-1 0 0,1 0 0,17 0 0,-17 0 0,0 0 0,-1 0 16,1 0-16,0 0 0,17 0 0,-18 0 0,19 0 0,-19 18 0,19-18 0,-19 0 0,1 0 0,0 0 0,35 0 16,-18 0-16,-18 0 0,1 0 0,17 0 0,-17 0 0,0 0 0,-1 0 0,1 0 0,17 0 0,0 0 0,-17 0 0,0 0 0,17 0 0,-17 0 0,35 0 15,-36 0-15,18 0 0,1 0 0,-1 0 0,18 0 0,-18 0 0,-17 0 0,0 0 0,17 0 0,0 0 16,-17 0-16,17 0 0,-17 0 0,-1 0 0,1 0 0,0 0 0,-1 0 0,1 0 0,-1 0 0,1 0 0,0 0 0,-1 0 0,1 0 0,17 18 15,-17-18-15,0 0 0,34 0 0,-34 0 0,0 0 0,-1 0 0,1 17 0,0-17 0,-1 0 0,1 0 0,0 0 16,-1 0-16,-17 18 0,18-18 0,17 0 0,-17 0 0,-1 0 0,1 0 0,-18 18 0,18-18 16,-1 0-16,1 0 47,0 0-47,-1 0 0,-17 17 0,18-17 15,0 0-15,-1 0 0,1 0 0,17 0 0,-17 0 0,-1 0 0,1 0 16,0 0-16,17 0 0,-17 0 0,-18 18 0,17-18 0,1 0 0,-1 0 0,1 0 0,0 0 15,-1 0-15,1 0 0,0 0 0,-1 17 0,1-17 0,0 0 0,-1 0 16,1 0-16,0 0 0,-18 18 0,17-18 31,1 0-15,-1 0-16,1 0 0,0 0 16,-1 0-16,1 0 0,0 0 0,-1 0 0,1 0 0,-18 18 0,18-18 0,-1 0 0,1 0 0,-1 17 0,1-17 15,0 0-15,-1 0 0,1 0 0,0 0 0,-1 0 0,1 0 0,0 0 0,-1 18 16,1-18-16,-1 0 0,-17 18 0,18-18 0,0 0 0,-18 17 0,17-17 0,1 0 0,0 0 15,-1 0-15,1 0 0,-18 18 0,18-18 0,-1 0 0,1 0 16,-18 18-16,18-18 0,-1 0 0,1 0 0,-1 0 0,-17 17 16,18-17-16,0 0 0,-1 0 0,-17 18 0,18-18 0,0 0 15,-1 0-15,1 0 0,0 0 16,-1 0-16,1 0 16,-1 0-1,1 0-15,0 0 0,-1 17 16,1-17-16,0 0 0,-1 0 15,1 18-15,0-18 16,-18 18-16,17-18 0,1 0 0,-18 17 31,17-17-31,1 0 0,-18 18 0,0 0 16,18-18-16,-1 0 16,1 0-16,-18 17 15,18-17-15,-1 0 0,-17 18 0,18-18 16,0 0-16,-18 18 0,17-18 15,1 0 1,0 0-16,-1 0 31,1 0-31,-18 17 0,17-17 16,1 0-16,0 0 0,-1 0 16,1 0-1,0 0 32,-1 0-47,1 0 16,0 0-16,-1 18 15,1-18 32,-1 0-31,1 0-1,0 0-15,-18 18 0,17-18 16,1 0 0,0 0 31,-1 17-47,1-17 0,0 0 15,-1 0-15,1 0 0,-18 18 0,17-18 0,1 0 0,0 0 16,-18 17-16,17-17 0,1 0 0,0 0 62,-1 0-30,1 0-32</inkml:trace>
  <inkml:trace contextRef="#ctx0" brushRef="#br1" timeOffset="29353.1583">23901 3492 0,'-18'-17'32,"18"-1"-32,-18 18 15,18-17-15,-17 17 0,17-18 0,-18 0 16,0 18-16,1-17 0,17-1 16,-18 18-16,1 0 0,17-18 0,-18 18 0,18-17 0,-18 17 0,1 0 0,17-18 0,-18 18 15,18-18-15,-18 18 0,18-17 0,-17 17 0,-1 0 0,18-18 0,-18 18 0,18-17 16,-17 17-16,-1 0 0,18-18 0,-17 0 0,-1 18 0,18-17 0,-18 17 0,1 0 15,17-18-15,-18 18 0,18-18 0,-18 18 0,1 0 0,-1-17 0,18-1 16,-18 18-16,1 0 0,17-18 0,-18 18 0,1 0 0,17-17 0,-18-1 0,0 18 0,1 0 0,17-17 0,-18 17 16,0 0-16,18-18 0,-17 0 0,-1 18 0,0 0 0,18-17 0,-17 17 0,-1-18 0,0 18 0,1-18 0,-1 18 15,18-17-15,-17-1 0,-1 18 0,0-18 0,1 18 0,17-17 0,-18 17 0,0-18 16,1 18-16,17-18 0,0 1 0,-18 17 0,0 0 0,1 0 16,17-18-16,-18 18 0,18-17 0,-17 17 15,-1-18-15,0 18 16,18-18-16,-17 18 0,-1-17 15,0 17-15,18-18 0,-17 18 16,-1 0-16,18-18 0,-18 18 0,1 0 0,-1-17 0,18-1 16,-17 18-16,-1 0 0,0 0 0,1-18 0,-1 1 0,0 17 0,1-18 15,-1 18-15,0 0 0,18-17 0,-17 17 0,17-18 0,-18 18 0,0 0 0,1 0 16,-1-18-16,1 18 0,17-17 0,-18 17 0,18-18 0,-18 18 0,1 0 0,-1 0 0,0-18 0,1 18 16,-1-17-16,0 17 0,1 0 0,-1-18 0,1 18 0,17-18 0,-18 18 15,0-17-15,1 17 0,-1 0 0,0-18 0,1 18 16,17-17-16,-18 17 0,0 0 0,1 0 15,-1 0 1,1 0-16,17-18 0,-18 18 0,0 0 16,1 0-16,-1 0 0,0 0 0,-17 0 15,17 0-15,1 0 0,-1 0 0,0-18 0,1 18 0,-1 0 16,-17 0-16,17 0 0,1 0 0,-1 0 0,0 0 0,1 0 0,-1 0 0,-17 0 16,17 0-16,1 0 0,-1 0 0,0 0 0,1 0 0,-1 0 0,-17 0 0,17 0 0,0 0 0,-17-17 0,0 17 0,17 0 0,-35 0 15,36 0-15,-19 0 0,19 0 0,-19 0 0,36-18 0,-52 18 0,34 0 0,0 0 0,1 0 0,-1-18 0,0 18 0,-17 0 16,17-17-16,1 17 0,-1 0 0,1 0 0,-1 0 0,-17 0 0,17 0 0,-17 0 0,17 0 0,0-18 0,-17 18 0,18-18 0,-1 18 15,0 0-15,1 0 0,-1-17 0,0 17 0,1 0 0,-1 0 0,0 0 0,-17 0 0,0 0 0,17 0 0,18-18 0,-35 18 0,17 0 0,1 0 16,-19 0-16,1-18 0,17 1 0,1 17 0,-18 0 0,17 0 0,0 0 0,1 0 0,-1 0 0,0 0 0,1 0 16,-1 0-16,0 0 0,1 0 0,-1-18 0,1 18 0,-1 0 0,-17 0 0,17 0 0,0 0 15,1-17-15,-1 17 0,0 0 0,1 0 0,-1 0 0,0 0 0,1 0 16,-1 0-16,1 0 0,-1 0 141,0 0-141,1 0 15,-1 0-15,0 0 0,1 0 0,17 17 0,-18-17 16,0 0-16,18 18 0,-17-18 0,17 17 15,0 1-15,-18-18 0,1 0 0,17 18 0,-18-18 0,18 17 16,-18-17-16,18 18 0,-17-18 0,-1 18 0,18-1 0,-18-17 0,18 18 16,-17-18-16,17 18 0,-18-18 0,0 17 0,1-17 0,17 18 0,-18 0 0,1-18 15,-1 17-15,18 1 0,-18-18 0,18 17 16,-17-17-16,17 18 0,-18 0 16,18-1-1,-18-17-15,18 18 0,-17-18 0,17 18 16,0-1-16,-18-17 15,0 0-15,18 18 0,0 0 47,0-1-31,-17-17-16,17 18 0,0-1 0,-18-17 16,18 18-16,-18-18 0,18 18 0,-17-1 0,-1 1 15,18 0-15,0-1 16,-17 1-16,17 0 15,-18-18-15,18 17 0,0 1 0,-18-18 16,18 17-16,0 1 0,0 0 0,0-1 16,0 1-16,-17-18 0,-1 35 0,18-17 0,0 0 0,-18-1 0,1 1 15,17 0-15,-18-1 0,18 1 0,-18-1 0,1-17 16,17 18-16,0 0 0,0-1 0,0 1 0,-18-18 0,18 18 0,-17-18 0,17 17 0,-18-17 0,18 18 16,0 0-16,0-1 0,0 1 0,-18-18 0,18 17 0,-17 1 0,17 0 0,0-1 15,0 1-15,0 0 0,-18-18 0,18 17 0,0 1 0,0 0 16,0-1-16,0 1 0,0-1 0,0 1 15,0 0-15,0-1 0,0 1 16,0 0-16,0-1 0,0 1 0,0 0 0,0-1 16,0 1-16,0 0 0,0-1 0,0 1 0,0-1 15,0 1-15,18 0 0,-18-1 0,0 1 0,0 0 0,0-1 16,17 1-16,-17 0 0,0-1 0,0 1 0,0-1 0,0 1 0,0 0 0,0-1 16,18 1-16,-18 0 0,0-1 0,0 1 0,18 0 15,-18-1-15,0 1 0,0-1 0,0 1 0,17-18 0,-17 18 0,0-1 16,0 1-16,0 0 0,0-1 0,18 1 0,-18 0 0,17-1 15,-17 1-15,0 0 0,18-18 0,-18 17 0,0 1 0,18-18 0,-18 17 0,17 1 0,-17 0 0,18-18 16,-18 17-16,0 1 0,18 0 0,-18-1 0,0 1 0,17-18 0,-17 18 0,0-1 16,18-17-16,0 0 0,-18 18 0,0-1 0,0 1 0,0 0 15,17-1-15,1 1 0,-18 0 0,17-1 0,-17 1 0,0 0 16,18-18-16,0 35 0,-18-18 0,17-17 0,-17 18 0,0 0 16,18-18-16,-18 17 0,18-17 0,-18 18 0,17-18 0,-17 18 0,18-1 0,-18 1 15,18-18-15,-1 18 0,1-1 0,-18 1 0,18 0 0,-1-18 0,-17 17 0,18 1 16,-1-1-16,1-17 0,-18 18 0,35 0 0,-17-18 0,-18 17 0,0 1 0,18-18 0,-1 0 0,-17 18 0,18-18 0,0 17 0,-1 1 15,1-18-15,-1 0 0,1 18 0,0-1 0,-1 1 0,1-18 0,0 0 0,-1 0 0,1 17 0,0-17 0,-1 18 0,1-18 16,17 18-16,-17-18 0,-1 0 0,-17 17 0,18-17 0,17 18 0,-35 0 0,18-18 0,17 0 0,-17 0 0,0 0 16,-1 17-16,1-17 0,-1 0 0,1 18 0,0-18 0,-1 0 0,1 0 0,0 0 0,-1 18 0,1-18 15,0 0-15,-1 17 0,1-17 0,-1 0 0,1 0 0,0 0 0,-1 0 0,1 0 0,0 0 0,-1 0 0,1 0 16,0 18-16,-1-18 0,-17 17 0,18-17 0,-1 0 0,19 0 0,-19 18 0,1-18 0,0 0 0,-1 0 0,1 0 16,0 0-16,-1 0 0,1 0 0,0 18 0,-1-18 0,1 17 0,-1-17 0,1 0 0,0 0 0,-1 0 0,19 0 0,-19 0 15,1 0-15,-18 18 0,18-18 0,-1 0 0,1 18 0,-1-18 0,1 0 0,0 0 0,-18 17 0,35-17 0,-17 0 0,17 0 16,0 0-16,-17 0 0,-1 0 0,1 0 0,0 0 0,-1 0 0,1 0 0,0 0 0,-1 18 0,1-18 0,0 0 15,-1 0-15,1 18 0,0-18 0,-1 0 0,1 0 0,-1 0 0,1 0 0,-18 17 0,35-17 0,-17 0 0,0 0 0,-1 0 0,1 0 16,17 0-16,0 0 0,-17 0 0,0 0 0,17 0 0,-17 0 0,-1 0 0,1 0 16,0 0-16,-1 0 0,1 0 0,-1 0 0,1 0 15,0 0-15,-1 0 0,1 0 16,0 0-16,-1-17 16,36-1-16,-35 18 0,0 0 0,-1-18 0,1 1 15,-1 17-15,1 0 0,-18-18 0,18 0 0,-1 18 0,-17-17 0,18 17 0,0 0 0,-1 0 16,-17-18-16,18 0 0,0 18 0,-1 0 0,-17-17 0,18 17 0,-18-18 0,17 18 0,-17-17 15,18 17-15,0-18 0,-18 0 0,17 18 0,-17-17 0,18 17 0,-18-18 0,18 18 16,-18-18-16,0 1 0,0-1 0,17 18 0,-17-18 16,18 1-16,-18-1 0,18 1 0,-18-1 0,17 0 0,1 1 15,-18-1-15,0 0 0,17 18 0,-17-17 0,18 17 0,-18-18 0,0 0 0,18 18 16,-1 0-16,-17-17 0,18 17 0,-18-18 0,0 1 0,18 17 0,-1 0 16,-17-18-16,0 0 0,18 18 0,-18-17 0,18 17 0,-18-18 15,17 18-15,-17-18 0,0 1 0,0-1 0,18 18 16,-18-18-16,18 18 0,-18-17 0,0-1 0,17 18 0,-17-18 0,0 1 15,18 17-15,-18-18 0,0 1 0,17-1 0,-17 0 0,18 1 0,0 17 16,-18-18-16,0 0 0,0 1 0,17-1 0,-17 0 0,18 18 0,-18-17 0,0-1 0,0 1 16,18 17-16,-18-18 0,0 0 0,0 1 0,0-1 0,17 18 15,-17-18-15,0 1 0,0-1 0,18 18 0,-18-18 16,0 1-16,0-1 0,0 1 0,18 17 16,-18-18-16,0 0 0,0 1 0,0-1 15,0 0-15,0 1 0,17-1 0,-17 0 16,0 1-16,0-1 0,0 0 15,0 1-15,0-1 0,0 1 0,0-1 16,0 0-16,0 1 0,0-1 0,0 0 0,0 1 0,0-1 16,18 0-16,-18 1 0,0-1 0,0 1 0,0-1 15,0 0-15,0 1 0,0-1 16,0 0-16,0 1 0,0-1 0,0 0 16,0 1-16,0-1 0,0 1 15,0-1-15,0 0 0,0 1 16,0-1-16,0 0 0,0 1 0,0-1 0,0 0 15,0 1-15,0-1 0,0 0 0,0 1 16,0-1-16,0 1 0,0-1 0,0 0 0,0 1 16,-18-1-16,18 0 0,0 1 0,0-1 15,0 0-15,0 1 0,0-1 0,0 1 0,0-1 0,-17 18 16,17-18-16,0 1 0,0-1 0,0 0 0,0 1 16,0-1-16,0 0 0,0 1 0,0-1 15,0 1-15,-18 17 0,18-18 16,0 0-16,0 1 78,0-1-62,0 0-16</inkml:trace>
  <inkml:trace contextRef="#ctx0" brushRef="#br1" timeOffset="30867.0625">22860 4498 0,'18'0'47,"-1"0"-16,1 0-31,0 0 16,-1 18-16,1-18 0,-1 0 0,1 17 0,0-17 0,-18 18 15,17-18-15,19 0 0,-36 17 0,17-17 0,-17 18 0,18-18 0,-18 18 0,18-18 0,-1 0 16,1 0-16,-1 0 0,-17 17 0,18-17 0,0 18 0,-1-18 15,1 0-15,0 0 0,-1 0 16,-17 18-16,18-18 0,0 0 0,-1 0 0,1 0 0,-18 17 0,18-17 0,-1 0 16,1 0-16,-1 0 0,-17 18 0,18-18 0,0 0 0,-1 0 0,1 0 0,0 0 0,17 0 15,-17 0-15,-1 0 0,1 0 0,-1 0 0,1 18 0,0-18 0,-1 0 0,1 0 0,17 0 0,-17 0 16,0 17-16,-1-17 0,1 0 0,-1 0 0,1 0 0,0 0 0,-1 0 0,1 0 0,0 0 16,-1 0-16,1 0 0,0 0 0,-1 0 0,1 0 0,0 0 0,-1 0 0,1 0 15,-1 0-15,1 0 0,0 0 0,-1 0 0,1 0 16,0 0-16,-1 0 0,-17 18 0,18-18 0,0 0 0,-1 17 15,1-17-15,-1 0 0,-17 18 0,18-18 0,0 0 0,-1 0 0,1 0 16,0 0-16,-1 0 0,1 0 0,0 0 0,-18 18 0,17-18 0,1 0 0,-1 0 16,1 0-16,-18 17 0,18-17 0,-1 0 0,1 0 0</inkml:trace>
  <inkml:trace contextRef="#ctx0" brushRef="#br1" timeOffset="31969.534">24183 4586 0,'18'0'62,"-18"-18"-46,17 18-16,1 0 15,-1 0-15,1 0 16,0 0-16,-1 0 0,-17 18 16,0 0-16,18-18 0,0 0 0,-18 17 0,0 1 0,17 0 0,1-18 15,0 17-15,-18 1 0,17-18 0,-17 18 0,18-18 0,-18 17 16,17 1-16,1-18 0,-18 17 0,0 1 0,18-18 16,-18 18-16,17-18 0,-17 17 15,18-17-15,0 0 16,-1 0-1,-17 18-15,18-18 16,0 0 78,-1 0-79,-17 18 17,18-18 15,-18 17 78,0 1-110,0 0-15,-18-18 0,1 0 0,17 17 0,-18-17 16,18 18-16,0 0 0,-18-18 0,1 0 0,17 17 0,0 1 0,-18-18 0,0 0 15,1 17-15,17 1 0,-18 0 0,0-18 0,18 17 16,-17-17-16,-1 18 0,1-18 0,17 18 0,-18-18 0,0 0 0,18 17 0,-17-17 16,17 18-16,-18-18 0,0 0 0,1 18 0,-1-1 0,0-17 15,1 0-15</inkml:trace>
  <inkml:trace contextRef="#ctx0" brushRef="#br1" timeOffset="35161.164">30868 4868 0,'0'-17'46,"-18"17"-14,18-18-32,-17 18 0,-1-18 15,0 1-15,1 17 0,-1-18 0,1 18 0,-1 0 16,0-18-16,1 18 0,17-17 0,-18 17 0,0 0 0,1 0 0,-1-18 0,0 18 0,18-17 0,-17 17 16,-1 0-16,1 0 0,-1-18 0,0 18 0,1 0 0,-1-18 0,0 18 0,18-17 0,-17 17 0,-1 0 15,0 0-15,1-18 0,-1 18 0,18-18 0,-17 18 0,-1 0 0,18-17 16,-18 17-16,1 0 0,-1 0 0,18-18 0,-18 18 0,1 0 0,-1 0 15,18-18-15,-18 18 0,1 0 0,-1 0 0,0 0 0,18-17 0,-17 17 16,-1 0-16,18-18 0,-17 18 0,-1 0 0,0 0 0,1 0 0,-1 0 0,0 0 16,1 0-16,-1 0 0,0 0 0,1-17 0,-1 17 0,1 0 0,-19-18 0,19 18 0,-1 0 15,18-18-15,-18 18 0,-17 0 0,17 0 0,-17 0 0,18 0 0,-19 0 0,36-17 0,-17 17 0,-19 0 0,36-18 0,-17 18 0,-1 0 16,0-18-16,1 18 0,-1 0 0,0 0 0,1 0 0,-18 0 0,17 0 0,0-17 0,1 17 0,-1 0 16,0 0-16,1 0 0,17-18 0,-18 18 0,0 0 0,1 0 0,-1 0 0,1 0 0,-1 0 15,18-18-15,-18 18 0,1 0 0,-1 0 16,0 0-16,18-17 0,-17 17 0,-1 0 0,0 0 15,18-18-15,-17 18 0,-1 0 0,1 0 0,-1 0 0,0 0 0,1 0 0,-1 0 0,0 0 16,1 0-16,-1 0 0,0 0 0,1 0 0,-1 0 0,0 0 0,-17-17 0,18 17 0,-1 0 0,0 0 0,-17 0 16,17 0-16,-17-18 0,17 18 0,1 0 0,-1 0 0,1 0 0,-1 0 0,0 0 0,-35-18 0,36 18 0,-1 0 0,0 0 15,-17 0-15,18 0 0,-1 0 0,0 0 0,1-17 0,-1 17 0,-17 0 0,17 0 0,0 0 0,1 0 0,-19 0 0,19 0 16,-1 0-16,1 0 0,-1 0 0,0 0 0,1 0 0,-1-18 0,-17 18 0,-1 0 0,19 0 0,-1 0 0,-17 0 0,35-18 0,-53 18 16,18 0-16,17 0 0,0 0 0,1 0 0,-1 0 0,1 0 0,-1 0 0,0 0 0,1-17 0,-1 17 0,0 0 0,1 0 15,-1 0-15,0 0 0,1 0 0,-1 0 0,0 0 0,1 0 0,-1 0 0,1-18 16,-1 18-16,0 0 0,1 0 0,17-18 0,-18 18 0,0 0 0,1 0 15,-1 0-15,0 0 0,1 0 0,-1-17 16,1 17-16,-1 0 0,0-18 0,1 18 0,-1 0 0,0 0 0,1 0 0,-1-18 0,0 18 16,1 0-16,-1 0 0,1 0 0,-1 0 0,0 0 0,1-17 0,-1 17 0,0 0 0,1 0 15,-1 0-15,0 0 0,1 0 0,-1 0 0,0 0 0,1 0 0,-1 0 0,1 0 0,-1 0 0,-17 0 16,17 0-16,0 0 0,-17 0 0,17 0 0,1 0 0,-1 0 0,1 0 0,-1 0 0,0 0 16,1 0-16,-1 0 0,0 0 0,1 0 0,-19 0 0,19 0 0,-1 0 0,1 0 0,-1 0 15,-17 0-15,17 0 0,-17 0 0,17 0 0,0 0 0,1 0 0,-1 0 16,0 0-16,1 0 0,-1 0 0,1-18 0,-1 18 0,0 0 15,1 0-15,-1 0 0,0 0 63,1 0-63,-1 0 0,0 0 0,1 0 0,-1 0 16,18 18-16,-17-18 0,-1 0 0,0 0 0,1 0 0,17 17 0,-18-17 0,-17 0 15,17 18-15,0-18 0,1 0 0,-1 0 0,18 18 0,-17-18 0,-1 0 0,0 0 0,1 0 16,-1 0-16,0 0 0,1 0 0,-1 0 0,18 17 0,-18-17 0,1 0 0,-1 0 0,18 18 15,-18-18-15,1 0 0,-1 0 0,1 0 0,-1 0 0,0 0 16,1 0-16,17 18 0,-18-18 0,0 0 0,1 17 63,-1-17-63,0 18 0,1-18 15,-1 0-15,1 18 0,-1-18 0,18 17 0,-18-17 16,1 0-16,-1 0 0,18 18 0,-18 0 0,1-18 0,17 17 15,-18-17-15,-17 0 0,17 18 0,1-18 16,-1 17-16,0-17 0,1 18 0,-1-18 0,0 0 0,18 18 0,-17-18 16,17 17-16,-18-17 0,0 0 0,18 18 0,-17-18 0,-1 0 0,18 18 0,-18-18 15,18 17-15,-17-17 0,17 18 0,-18-18 0,1 0 0,17 18 16,-18-18-16,18 17 0,0 1 16,-18-18-16,1 0 0,17 17 0,-18-17 15,18 18-15,0 0 16,0-1-16,0 1 15,0 0-15,0-1 16,0 1 0,0 0-16,0-1 0,0 1 15,0-1 1,0 1-16,0 0 0,0-1 0,0 1 16,0 0-16,0-1 0,0 1 0,0 0 0,0-1 15,0 1-15,18 0 0,-18-1 0,17-17 0,-17 18 0,0-1 16,0 1-16,0 0 15,0-1-15,36 19 0,-36-1 16,0-17-16,17-1 0,-17 1 16,18-18-16,-18 17 0,0 1 0,17 0 15,1-18-15,-18 17 0,18-17 0,-18 18 0,0 0 0,17-18 0,-17 17 0,18-17 0,-18 18 16,18-18-16,-1 18 0,-17-1 0,18-17 0,-18 18 0,18-1 0,-1 1 0,-17 0 16,18-18-16,0 35 0,-1-35 0,-17 18 0,18-1 0,-1-17 0,-17 18 0,0 0 0,18-1 0,0-17 15,-1 0-15,-17 18 0,36 17 0,-36-17 0,17-18 16,1 0-16,-18 17 0,18-17 0,-18 18 0,17 0 0,1-18 0,-1 0 15,1 0-15,-18 17 0,18 1 0,-1-18 0,1 0 0,-18 18 0,18-18 16,-1 17-16,-17 1 0,36-18 0,-19 0 0,-17 18 0,18-18 0,-1 17 0,1-17 0,-18 18 0,35-18 16,-35 17-16,18-17 0,0 18 0,-1-18 0,1 18 0,0-1 0,-1-17 0,1 0 0,0 18 15,-18 0-15,17-18 0,18 17 0,-17-17 0,-18 18 0,18-18 0,-18 18 0,17-18 0,1 0 0,0 17 0,-1-17 16,1 35-16,17-35 0,-17 0 0,-18 18 0,17-18 0,1 18 0,0-1 0,-1-17 0,1 0 16,-18 18-16,18-18 0,17 18 0,-35-1 0,18-17 0,-1 0 0,1 0 0,-18 18 0,17-18 15,1 0-15,0 0 0,-18 18 0,17-18 16,1 0-1,0 17-15,-1-17 0,-17 18 0,18-18 16,0 0-16,-1 0 0,-17 18 0,18-18 0,0 0 0,-18 17 0,17-17 0,-17 18 0,18-18 0,-1 0 16,1 0-16,0 0 0,-18 17 0,17-17 0,19 18 0,-19 0 0,19-18 0,-19 0 0,1 0 0,17 17 0,0 1 15,-17-18-15,53 18 0,-36-18 0,0 17 0,-17-17 0,35 0 0,0 18 0,0-18 0,-53 18 0,52-18 0,1 17 0,-35-17 16,35 0-16,0 0 0,-36 0 0,19 0 0,-19 0 0,19 0 0,-19 18 0,19-18 0,-19 0 0,36 0 0,-53 17 0,18-17 0,88 0 16,-71 18-16,-17-18 0,-1 0 0,18 0 0,-17 0 0,0 0 0,17 0 0,0 0 0,1 0 0,16 0 0,-34 0 0,17 0 15,-17 0-15,0 0 0,-1 0 0,1 0 0,0 0 0,-1 0 0,1 0 0,-1 0 0,1 0 0,0 0 0,-1 0 0,1 0 0,0 0 16,-1 0-16,19 0 0,-1 0 0,-17 0 0,-1 0 0,1 18 0,-1-18 0,19 0 15,-19 0-15,1 0 0,0 17 0,-1-17 0,19 18 0,-19-18 0,1 0 0,-1 0 16,1 0-16,0 0 0,-1 0 0,1 0 0,0 0 0,-1 0 0,1 0 0,0 0 0,-1 0 16,1 0-16,-1 0 0,1 0 0,0 0 0,-1 0 0,1 0 0,0 0 0,-1 0 0,1 0 15,0 0-15,-1 0 0,1 0 0,0 0 0,-18-18 0,17 18 0,18 0 0,-35-17 0,18 17 0,17 0 16,-35-18-16,36 18 0,-19 0 0,1 0 0,0 0 0,-1 0 16,1 0-16,-1-18 0,-17 1 0,18 17 0,0 0 0,-1 0 0,1-18 0,0 18 0,-1 0 15,1 0-15,17 0 0,-17 0 0,-1-17 0,1 17 0,-18-18 0,18 18 0,-1 0 16,1 0-16,0 0 0,-1 0 0,1-18 0,0 18 0,-1 0 0,1 0 0,0 0 0,-1-17 15,1 17-15,-1 0 0,1 0 0,-18-18 0,18 18 0,-1 0 0,1 0 0,0 0 0,-1 0 0,1 0 0,0 0 0,17 0 0,-18 0 0,-17-18 16,36 18-16,-19-17 0,1 17 0,0 0 0,-1 0 0,1-18 0,0 18 0,-1-18 0,18 18 16,-35-17-16,36 17 0,-19 0 0,-17-18 0,18 18 0,0 0 0,-18-17 15,17 17-15,1 0 32,-18-18-32,18 18 0,-18-18 15,0 1-15,17 17 0,54-89 16,-71 72-16,35-36 15,-35 35-15,18 18 0,-18-17 0,0-1 0,17 18 16,-17-18-16,18 18 0,-18-17 0,0-1 0,0 0 16,18 18-16,-18-17 0,0-1 0,0 0 15,17 18-15,-17-17 0,0-1 16,0 1-16,0-1 0,0 0 16,0 1-16,18 17 0,-18-18 0,0 0 0,0 1 15,0-1-15,0 0 0,0 1 0,0-1 0,0 1 0,0-1 16,0 0-16,0 1 0,0-1 0,0 0 15,0 1-15,0-1 0,0 0 0,0 1 0,0-1 16,0 0-16,0 1 16,0-1-16,0 1 0,-18 17 0,18-18 0,0 0 15,0 1-15,-17-1 0,17 0 0,0 1 16,0-1-16,-18 18 0,18-18 0,0 1 31,0-1 16,0 1-47,0-1 16,0 0-16,-18 18 0,18-17 15,0-1-15,-17 18 0,17-18 16,0 1-16,0-1 16,0 0-1,-18 18-15,18-17 0,0-1 16,-18 18-16,18-17 0,0-1 0,0 0 0,0 1 15,-17 17-15,17-18 0,0 0 0,-18 18 0,18-17 0,0-1 0,-17 18 0,17-18 16,0 1-16,0-1 0,0 0 47,0 1-47,-36-18 16,36 17-16,0-17 0,-17-1 15,-1 19-15,18-1 0,0 0 0,-18 1 0,18-1 0,0 1 16,0-1-16,0 0 0,0 1 0,-17 17 0,17-18 15,0 0-15,0 1 0,0-1 16</inkml:trace>
  <inkml:trace contextRef="#ctx0" brushRef="#br1" timeOffset="78133.1687">19614 7567 0,'0'0'0,"0"-18"16,-17 18 156,-1-35-156,-17 18-16,17 17 0,18-18 0,-17 0 0,-1 18 0,0-17 15,1-1-15,-1 18 0,18-18 16,-18 18-16,1 0 0,17-17 0,-53-1 0,53 0 15,-18 18-15,18-17 0,-17 17 0,-1 0 0,-53-36 16,71 19-16,-17 17 0,-1 0 0,0 0 0,18-18 16,-17 18-16,-1 0 15,1 0 1,17-17 0,-18 17-16,0 0 0,1 0 0,-1 0 0,18-18 0,-18 18 0,1 0 0,-1-18 15,0 18-15,1 0 0,-1 0 0,1 0 0,17-17 16,-18 17-16,0 0 0,18-18 0,-17 18 0,-1 0 15,0 0-15,18-18 0,-17 18 0,-1 0 16,0 0-16,1 0 0,-1 0 0,0 0 0,1 0 0,-1 0 16,1 0-16,-54 0 0,53 0 0,1 0 0,-1 0 15,-17 0-15,17 0 0,-70-17 0,70 17 0,1 0 0,-1 0 0,0 0 16,1 0-16,-1 0 0,1 0 0,-1-18 0,0 18 0,-17 0 0,17 0 0,1 0 16,-1 0-16,0 0 0,1 0 0,-1 0 0,0-18 0,1 18 0,-1 0 15,1 0-15,-1 0 0,0-17 0,1 17 0,-1 0 0,18-18 0,-18 18 0,1 0 0,-1 0 16,0 0-16,1 0 0,-18 0 0,17 0 0,0 0 0,1 0 0,-1 0 15,0 0-15,1 0 0,-1 0 0,0 0 0,18-17 0,-17 17 0,-1 0 16,1 0-16,-1 0 0,0 0 0,1 0 0,-1 0 16,0 0-16,18-18 0,-17 18 15,-1 0-15,0 0 16,1 0-16,-1 0 16,0 0-16,1 0 0,17-18 0,-18 18 0,1 0 0,-1 0 15,-17 0-15,-1 0 0,19 0 0,-1 0 0,0 0 0,1 0 0,-18 0 16,17 0-16,-17 0 0,17 0 0,-17 0 0,17 0 0,0 0 0,1 0 0,-1 0 0,1 0 15,-1 0-15,0 0 0,-17 0 0,17 0 0,1 0 0,-1 0 0,0 0 0,1 0 0,-19 0 0,1 0 0,18 0 16,-19-17-16,19 17 0,-19 0 0,19 0 0,-19 0 0,19 0 0,-18 0 0,17-18 0,-17 18 0,17 0 16,-17 0-16,17 0 0,-17 0 0,17 0 0,1 0 0,-1 0 0,0 0 0,1 0 0,-1 0 0,0-18 0,1 18 0,-1 0 0,0 0 15,1 0-15,-1 0 0,0 0 0,1 0 0,-1 0 0,1 0 0,-1 0 0,0 0 16,1 0-16,-1 0 0,0 0 0,1 0 0,-1 0 0,18-17 16,-18 17-16,1 0 109,-1 0-93,-35 0-16,36 17 0,-1-17 15,0 0-15,1 0 0,-1 0 0,18 18 0,-18-18 0,1 0 0,-1 18 0,1-18 16,-1 0-16,0 0 0,1 0 0,-1 0 0,18 17 0,-18-17 0,1 0 0,-1 0 0,18 18 0,-35-18 0,17 0 15,0 0-15,18 18 0,-17-18 0,-1 0 0,1 0 0,-1 0 0,0 17 0,1-17 0,-1 0 0,0 18 0,1-18 16,-1 0-16,0 0 0,1 0 0,-1 17 0,1-17 0,17 18 0,-18-18 0,0 0 16,1 0-16,17 18 0,-18-18 0,0 0 0,1 0 0,-1 0 15,0 0-15,18 17 0,-17-17 0,17 18 0,-18-18 0,1 0 0,-1 0 0,0 0 16,1 0 78,17 18-94,-18-1 15,0-17-15,18 18 0,-17-18 0,-1 0 0,18 18 0,0-1 0,-18-17 16,1 0-16,-1 18 0,0-1 0,1-17 0,-1 18 16,1-18-16,17 18 0,-18-18 0,18 17 0,-18-17 0,1 0 15,17 18-15,0 0 0,0-1 31,-18 19-31,18-19 16,-35 1-16,35 0 16,0-1-16,0 1 0,-18-18 0,18 17 0,-18 1 0,18 0 15,0-1-15,0 1 0,0 0 16,0-1-16,-17-17 0,17 18 16,0 0-16,0-1 62,17-17-46,-17 18-16,0-1 0,18-17 0,-18 18 0,0 0 0,0-1 15,18-17-15,-18 36 0,17-36 0,1 17 16,-18 1-16,0 0 0,0-1 0,0 1 16,0-1-16,0 1 0,18 0 15,-18-1-15,0 1 0,17-18 0,-17 18 0,0-1 0,0 1 16,0 0-16,18-1 0,0 1 15,-1-18-15,-17 18 0,0-1 16,18-17-16,-18 18 0,17-1 0,1-17 0,-18 18 0,0 0 16,18-18-16,-18 17 0,17-17 0,-17 18 0,0 0 0,18-18 15,-18 17-15,18 1 0,-18 0 0,17-1 0,-17 1 16,18-18-16,0 0 0,-18 17 0,0 1 0,17-18 16,-17 18-16,18-18 0,0 0 0,-18 17 0,17-17 15,1 0-15,-1 0 0,-17 18 16,18 0-16,17-1 15,-17-17-15,0 0 47,-1 0-31,-17 18 0,18-18-16,17 35 15,-17-35-15,35 35 16,-36-35-1,1 0 17,0 18-17,-1-18-15,1 0 0,-18 18 0,18-18 0,-1 0 0,1 0 0,-1 17 0,1-17 0,0 18 16,-1-18-16,1 18 0,0-18 0,-1 0 0,1 0 0,0 0 0,-1 0 0,1 17 0,0-17 0,-1 0 0,18 18 16,-17-18-16,0 0 0,-1 0 0,1 18 0,0-18 0,-1 0 0,1 17 0,0-17 0,-1 0 0,1 0 0,-1 18 0,1-18 15,0 0-15,-1 0 0,-17 18 0,18-18 0,0 0 0,-1 0 0,-17 17 0,36-17 0,-19 18 0,1-18 0,-1 0 0,1 0 16,0 0-16,-1 17 0,1-17 0,0 18 0,-1-18 0,1 0 0,0 0 0,-1 0 0,1 18 15,0-18-15,-1 17 0,1-17 0,-18 18 0,17-18 0,1 0 0,0 0 16,-1 0-16,1 0 0,-18 18 0,18-18 0,-1 0 0,-17 17 0,18-17 0,0 0 16,-1 0-16,1 0 0,-1 0 0,1 0 0,0 0 0,-1 0 0,1 0 0,0 0 15,-1 0-15,1 0 0,0 0 0,-1 18 0,1-18 0,-1 0 0,1 0 0,0 0 0,-1 0 0,1 0 16,0 0-16,-1 0 0,1 0 0,0 0 0,-1 0 0,1 0 0,0 0 0,-1 0 0,1 0 0,-1 0 16,1 0-16,0 0 0,-1 0 0,1 0 0,0 0 0,-1 18 0,1-18 0,0 0 15,-1 0-15,1 0 0,-1 0 0,1 0 0,0 0 0,-1 0 0,1 0 0,0 0 0,-1 0 16,19 0-16,-19 0 0,1 0 0,-1 0 0,1 17 0,17-17 0,-17 0 0,0 0 0,-1 0 15,1 0-15,0 0 0,-1 0 0,1 0 0,0 0 0,-1 0 0,1 0 16,-1 0-16,1 0 0,0 0 0,-1 0 16,1 0-16,0 0 0,17 0 0,-17 0 15,17 0-15,-18 0 0,1 0 0,0 0 0,-1 0 0,1 0 16,0 0-16,-1 0 0,1 0 0,0 0 0,-1 0 0,1 0 0,-1 0 0,1 0 16,0 0-16,-1 0 0,1 0 0,0 0 0,-1 0 15,-17-17 1,18 17-1,0-18-15,-1 18 0,1 0 0,0-18 16,-1 18-16,1 0 0,-18-17 0,17 17 0,1 0 0,0 0 16,-1 0-16,1-18 0,-18 0 0,18 18 0,-1 0 0,-17-17 0,18 17 0,0 0 15,-1 0-15,1 0 0,-18-18 0,17 18 0,-17-18 0,18 18 0,0 0 16,-1 0-16,1 0 0,0-17 0,-1-1 16,1 18-16,-18-17 0,18 17 0,-1 0 0,1 0 0,-1 0 0,-17-18 15,18 18-15,0 0 0,17-18 0,-17 18 0,17-17 0,-17 17 0,17 0 0,-17 0 0,-1 0 16,1-18-16,17 18 0,-17-18 0,17 18 0,0 0 0,1 0 0,-19 0 0,1 0 0,17-17 0,0 17 0,-17 0 15,0 0-15,17 0 0,0 0 0,0 0 0,1 0 0,-19 0 0,19 0 0,-1 0 0,-35-18 0,35 18 0,-17 0 0,17-18 0,-17 18 16,-1 0-16,1 0 0,0 0 0,-1-17 0,1 17 0,0 0 0,-1 0 0,19 0 0,16-18 0,-34 18 0,0 0 16,-1 0-16,-17-18 0,0 1 62,0-1 1,0 1-63,0-1 0,0 0 0,0 1 0,0-1 15,0 0-15,0 1 0,0-1 0,0 0 16,18 18-16,-18-17 0,0-1 0,0 1 0,18 17 0,-18-18 0,0 0 0,17 18 16,-17-17-16,0-1 0,0 0 0,0 1 0,0-1 0,0 0 15,0 1-15,0-1 0,0 1 0,0-1 0,0 0 16,0 1-16,0-1 0,0-17 15,0 17-15,0 0 0,0-17 16,-17 17-16,17 1 0,0-1 0,-18 1 16,18-1-16,0 0 0,0 1 0,0-1 15,0 0-15,0 1 0,-18 17 0,18-18 0,0 0 0,0 1 16,-17 17-16,17-18 0,0 1 0,0-1 0,-18 0 16,18 1-16,-18-1 0,1 0 0,17 1 0,0-1 0,0 0 15,-18 18-15,18-17 0,-17 17 0,17-18 0,-18 1 0,18-1 0,0 0 0,-18 18 0,18-17 16,-17 17-16,17-18 0,0 0 0,-18 18 0,18-17 0,-18 17 0,18-18 0,0 0 15,-17 1-15,-1 17 0,18-18 16,-18 0-16,18 1 0,-17 17 0,-1 0 0,18-18 16,0 1-16,-17 17 0,-1 0 0,18-18 0,-18 18 0,18-18 0,-17 18 0,-1-17 15,0 17-15,1-18 0,-1 18 0,0-18 0,1 18 0,-1 0 16,18-17-16,-35 17 0,17 0 0,1 0 0,17-18 16,-18 18-16,0 0 0,1 0 0,-1 0 15</inkml:trace>
  <inkml:trace contextRef="#ctx0" brushRef="#br2" timeOffset="128103.9853">26000 3069 0,'0'-17'47,"17"17"-16,1 0-15,0 0 0,-1 0-16,1 0 0,0 17 0,-1-17 15,1 18-15,-1-1 0,1-17 0,-18 18 0,18 0 0,-18-1 16,17-17-16,-17 18 0,18-18 0,-18 18 0,18-1 0,-18 1 15,35 0-15,-35-1 0,0 1 0,18-18 0,-18 17 0,17-17 16,-17 18-16,0 0 0,18-1 0,52 107 16,-70-89-16,18 0 15,0-35-15,-18 18 0,17 0 0,-17 17 0,0-17 0,18-1 0,-18 1 0,18-18 0,-18 18 0,0-1 0,0 1 0,0-1 16,0 1-16,17-18 0,19 88 0,-36-70 0,0 0 0,0-1 0,0 1 16,0-1-16,0 1 0,17 0 0,1 140 15,-18-140-15,0 0 0,0-1 0,0 1 0,0 0 0,17-18 0,-17 35 0,0-17 0,0-1 0,18 1 0,-18 17 0,0-17 16,18-1-16,-18 1 0,0 0 0,0-1 0,0 1 0,0 0 0,0 17 0,0-17 0,0-1 0,0 1 0,17-1 0,-17 1 15,0 0-15,18-18 0,-18 17 0,0 1 0,0 17 0,0-17 0,0 0 0,0-1 0,0 1 16,0-1-16,18 1 0,-18 0 0,0-1 0,0 1 0,0 0 0,17-1 0,-17 1 0,0 0 16,0-1-16,18 1 0,-18 0 0,0-1 0,0 1 0,0-1 0,0 1 0,0 0 0,0 17 0,0-17 15,0-1-15,18-17 0,-18 18 0,0 0 0,17 17 0,-17-18 0,0 1 0,0 0 0,0-1 0,18 1 0,-18 0 16,0-1-16,0 1 0,0 0 0,0-1 0,17 18 0,-17-17 0,18 0 0,-18-1 0,0 1 0,0 0 0,18-1 0,-18 1 0,0 0 0,0 17 16,0-17-16,17-1 0,-17 1 0,0-1 0,18 1 0,-18 0 0,18-1 0,-18 1 0,0 0 0,0-1 0,0 1 0,17 17 0,-17-17 0,0-1 0,18 1 0,-18 0 15,0-1-15,18 19 0,-18-19 0,0 19 0,17-1 0,-17-18 0,0 1 0,18 17 0,-18 1 0,0-19 0,17 1 0,-17 0 0,18-1 0,-18 36 16,18-53-16,-18 53 0,0-35 0,0 17 0,0-17 0,17 17 0,-17 0 0,18-17 0,0 17 0,-18-17 15,0-1-15,0 1 0,0 0 0,17-1 0,-17 19 0,0-19 0,0 18 0,18-35 0,-18 18 0,0 0 0,18-1 0,-18 1 0,0 0 0,0-1 16,0 1-16,0 0 0,17-18 0,-17 35 0,0-17 0,18 17 0,-18-18 0,18 1 0,-18 0 0,0-1 0,17 1 16,-17 17-16,18-17 0,-18 0 0,0-1 0,0 1 0,17-1 0,1 1 0,-18 0 0,18-1 15,-18 1-15,0 0 0,0-1 0,17 19 0,1-19 0,-18 1 0,0 17 0,0 0 0,18-17 0,-1-18 0,-17 18 16,18 17-16,-18-17 0,0-1 0,0 1 0,18 0 0,-18-1 0,17 1 0,-17-1 0,0 1 0,18-18 0,-18 35 0,0-17 0,0 0 16,17-1-16,-17 1 0,0 0 0,18-1 0,-18 1 0,0-1 0,18 1 0,-18 0 0,0-1 0,0 1 0,0 0 15,0-1-15,0 1 0,17 0 0,-17-1 0,0 1 0,0-1 0,18-17 0,-18 18 0,0 0 16,0-1-16,0 1 0,0 0 0</inkml:trace>
  <inkml:trace contextRef="#ctx0" brushRef="#br2" timeOffset="129903.6553">26617 4833 0,'0'0'0,"-18"0"0,18-18 0,0 1 16,0-1-16,0 0 15,-17 18-15,-1 0 16,18-17 0,-17 17-16,17-18 0,-18 18 0,18-17 0,-18 17 15,1 0-15,-1-18 0,18 0 0,-18 18 0,1-17 16,-1 17-16,18-18 0,-18 0 47,1 18-47,17-17 0,-18 17 15,18-18-15,-18 18 0,1 0 0,17-18 0,-18 18 16,18-17-16,-17 17 0,17-18 0,-18 18 0,0 0 0,18-17 0,0-1 16,-17 18-16,-1 0 0,0-18 0,18 1 0,0-1 0,-17 18 15,-1 0-15,18-18 0,0 1 0,-18 17 0,1 0 0,17-18 16,-18 18-16,18-18 0,-17 18 0,-1-17 0,0-1 15,1 18-15,17-17 0,-18 17 0,0 0 0,1 0 0,17-18 0,-36 0 0,19 18 0,17-17 0,-18 17 16,-17 0-16,17 0 0,-17-18 0,17 0 0,1 18 0,-1-17 0,0 17 0,1 0 0,-1 0 0,0 0 0,-17-18 0,18 0 16,-19 18-16,36-17 0,-35 17 0,17 0 0,1 0 0,-1 0 0,0-18 0,1 18 0,-18-18 0,-1 1 0,19 17 0,-19 0 0,19 0 0,-19-18 15,1 1-15,0-1 0,0 18 0,17 0 0,18-18 0,-53 18 0,35 0 0,-17 0 0,17-17 0,-17 17 0,35-18 0,-17 18 16,-19 0-16,19 0 0,-1 0 0,0 0 0,1-18 0,-1 18 0,18-17 0,-35 17 0,17 0 0,1 0 0,-1-18 0,-17 18 16,17 0-16,0 0 0,-17 0 0,35-18 0,-18 18 0,1 0 0,-1 0 0,1 0 0,-1 0 0,0 0 15,1 0-15,17-17 0,-36 17 0,19 0 0,-19 0 0,19 0 0,-19 0 0,19 0 16,-1 0-16,1 0 0,-1 0 0,0 0 0,1 0 0,-1 0 15,0 0-15,1 0 0,-1 0 0,0 0 0,1 0 16,-1 0-16,18 17 0,-17-17 0,-1 0 16,18 18-16,0 0 0,0-1 0,0 1 15,-18 0-15,1-18 0,17 17 0,0 1 0,0 0 0,-18-18 0,18 17 16,0 1-16,0-1 0,0 1 0,0 0 0,0-1 0,0 1 16,0 0-16,0-1 0,-18-17 0,18 18 0,0 0 0,0-1 0,-17-17 15,17 18-15,0 0 0,0-1 0,0 1 0,0-1 0,-18-17 0,18 18 0,0 0 0,0-1 16,0 1-16,0 0 0,0-1 0,0 1 0,0 0 0,0-1 15,0 1-15,0-1 0,0 1 0,0 0 0,0-1 16,0 1-16,0 0 0,0-1 0,0 1 0,0 0 0,0-1 0,0 1 16,0-1-16,0 1 0,0 0 0,0-1 0,0 1 0,0 0 0,0-1 0,0 1 0,18-18 15,-18 18-15,0-1 0,0 1 0,17-18 0,-17 18 0,0-1 0,0 1 0,18-1 0,-18 1 16,0 0-16,0-1 0,0 1 0,0 0 0,0-1 0,18-17 0,-18 18 0,0 0 0,0-1 16,17-17-16,-17 18 0,0-1 0,0 1 0,0 0 0,0-1 0,0 1 0,0 0 15,0-1-15,0 1 0,18 0 0,-18-1 0,0 1 0,0-1 0,18-17 0,-18 18 0,0 0 16,17-1-16,-17 1 0,18 0 0,-18-1 0,17 1 0,1-18 0,-18 18 0,0-1 15,18-17-15,-18 18 0,17 0 0,1-1 0,-18 1 0,18-18 0,-18 17 0,0 1 0,17-18 0,1 18 16,-18-1-16,0 1 0,18 0 0,-1-1 0,1-17 0,-18 18 0,0 0 0,17-18 0,1 17 16,-18 1-16,0-1 0,18-17 0,-18 18 0,0 0 0,17-18 0,-17 17 0,18 1 0,0-18 15,-18 18-15,17-1 0,-17 1 0,18-18 0,0 18 16,-18-1-16,0 1 0,17-18 0,1 0 0,0 0 16,-18 17-16,0 1 0,17-18 0,1 0 0,-1 0 0,-17 18 15,18-18-15,0 0 0,-18 17 0,17-17 0,1 0 0,-18 18 0,18-18 0,-1 0 0,1 18 0,0-1 16,-1-17-16,1 0 0,17 0 0,-35 18 0,18-18 0,-1 18 0,1-18 0,-18 17 0,35-17 0,-35 18 0,18-18 0,0 0 15,-1 18-15,1-18 0,-1 17 0,1-17 0,-18 18 0,18-18 0,-1 0 0,-17 17 0,18-17 0,0 0 0,-1 0 16,1 0-16,-18 18 0,18-18 0,-18 18 0,17-18 0,1 0 0,0 0 0,-1 17 16,1-17-16,-1 0 0,-17 18 0,18-18 0,0 0 15,-1 0-15,1 0 0,0 0 0,-1 0 16,1 0-16,0 0 0,-1 0 0,1 0 0,-1 0 16,1-18-16,0 18 0,-1 0 0,1 0 0,0 0 0,-18-17 0,17 17 15,1-18-15,0 18 0,-1 0 0,1 0 0,-18-18 0,17 18 0,1 0 0,0 0 0,-18-17 0,17 17 0,1-18 16,0 18-16,-1 0 0,1 0 0,0-17 0,-1-1 0,1 18 0,0 0 0,-1 0 0,-17-18 15,18 18-15,-1-17 0,1-1 0,0 18 0,-1 0 0,-17-18 0,18 18 0,0-17 0,-1 17 16,1 0-16,0-18 0,-18 0 0,17 1 0,1 17 0,-1 0 0,-17-18 16,18 0-16,0 18 0,-1-17 0,1-1 0,-18 1 0,18 17 15,-18-18-15,17 18 0,-17-18 0,0 1 0,0-1 0,18 18 0,-18-18 16,18 1-16,-18-1 0,17 18 0,-17-18 0,0 1 0,0-1 0,0 1 16,0-1-16,18 18 0,-18-18 0,0-17 0,0 17 0,0-17 0,0 17 0,0 1 0,0-1 15,0 1-15,0-1 0,17 0 0,-17 1 0,0-1 0,0-17 0,0 17 0,0-17 0,18 17 0,-18-17 0,0 17 0,0 1 0,0-19 0,0 19 16,0-1-16,0 0 0,0-17 0,18 35 0,-18-35 0,17 17 0,-17-17 0,0 17 0,0 1 0,0-1 0,0 0 0,18 1 0,-18-1 15,18 0-15,-18 1 0,17-1 0,-17 1 0,0-1 0,0-17 0,18 17 0,-18 0 0,0 1 16,18-1-16,-18 0 0,0 1 0,17 17 0,-17-18 0,0 0 0,0 1 16,0-1-16,0 1 0,0-1 0,0 0 0,0 1 15,0-1-15,0 0 0,0 1 0,0-1 16,0 0-16,0 1 0,0-1 0,0 1 16,0-1-16</inkml:trace>
  <inkml:trace contextRef="#ctx0" brushRef="#br2" timeOffset="131972.4772">30850 4163 0,'0'-18'0,"0"0"31,0 1-31,0-1 15,-17 1-15,17-1 0,-18 18 0,0-18 0,1 1 0,-1-1 16,1 18-16,-1 0 0,0 0 0,1-18 0,17 1 0,-18 17 0,0 0 0,1 0 0,17-18 0,-18 18 0,0-18 0,1 18 0,-1 0 0,1 0 16,17-17-16,-18 17 0,0-18 0,1 18 0,17-17 0,-18 17 0,0 0 0,1 0 0,-1-18 0,0 18 0,1-18 0,-1 18 0,1 0 15,-1 0-15,0 0 0,-17 0 0,17 0 0,18-17 0,-17 17 0,-1 0 0,0-18 0,1 18 0,-1 0 0,0 0 16,1 0-16,-1-18 0,1 18 0,-1 0 0,0 0 0,1 0 0,-1 0 0,0 0 0,1 0 0,-1 0 0,0 0 0,1 0 16,-1 0-16,-17 0 0,17 0 0,1 0 0,-1 0 0,0 0 0,-17 0 0,17 0 0,-17 0 0,0 0 15,17 0-15,-17 0 0,17 0 0,1 0 0,-1 0 0,0 0 16,1 0-16,-1 0 0,18 18 0,-18-18 0,1 0 0,-1 0 15,1 0-15,-1 0 0,18 18 0,-18-18 16,1 0-16,-1 17 16,0-17-16,1 0 0,-1 0 15,-17 18-15,17-18 0,1 0 0,-1 0 16,0 0-16,1 0 0,17 18 16,-18-18-16,0 0 15,1 0-15,-1 17 0,0-17 0,-52 35 16,52-17-1,1-18-15,-54 35 0,53-35 0,1 0 0,-1 0 0,0 0 16,18 18-16,0 0 0,-17-18 0,-1 0 0,18 17 0,-17-17 0,-1 0 0,0 0 0,18 18 0,-17 0 16,-1-18-16,0 0 0,18 17 0,-17-17 0,-1 0 0,0 18 0,1-18 0,17 17 0,-18-17 0,-17 0 0,35 18 15,-18-18-15,1 18 0,-1-18 0,0 17 0,1-17 0,-1 0 0,18 18 0,-35-18 0,35 18 0,-18-18 0,-17 0 16,17 17-16,1-17 0,-1 18 0,0 0 0,-17-18 0,17 0 0,-17 0 0,35 17 0,-18-17 0,-17 18 0,35 0 0,-17-18 0,-19 0 0,1 0 16,17 0-16,1 35 0,-1-35 0,0 0 0,1 0 0,-1 17 0,1-17 0,-1 0 0,-17 0 0,35 18 0,-18 0 0,0-18 0,-17 0 0,17 0 15,-17 17-15,18-17 0,17 18 0,-36-18 0,19 18 0,-19-18 0,19 0 0,-19 0 0,19 0 0,17 17 0,-18-17 0,0 18 0,1-18 16,-1 18-16,1-18 0,-1 0 0,0 0 0,1 0 0,-1 0 0,0 17 0,1 1 0,-1-18 0,0 0 15,1 0-15,-1 0 0,18 17 0,-17-17 0,-1 0 0,0 0 0,18 18 94,-17-18-94,17 18 16,-18-18-16,0 0 0,18 17 0,-17-17 0,17 18 0,-18-18 15,0 18-15,18-1 0,-17-17 0,17 18 16,-35-18-16,35 18 0,0-1 0,-18-17 16,-106 71-1,107-54-15,-1-17 0,18 18 16,-18-18-16,1 0 0,17 18 0,-18-18 0,1 0 0,17 17 16,-18-17-16,18 18 15,0 0-15,-18-1 16,18 1-16,0 0 15,0-1-15,-17-17 0,17 18 0,0-1 16,-18-17-16,18 18 0,0 0 0,-18-1 0,18 1 0,-17-18 16,17 18-16,0-1 0,0 1 15,0 0-15,0-1 0,0 1 0,0-1 0,0 1 0,0 0 0,0-1 16,0 1-16,0 0 0,0-1 0,0 1 0,0 0 0,0-1 0,0 1 0,0-1 0,0 1 0,0 17 16,0-17-16,0 0 0,0-1 0,0 1 0,0 0 0,0-1 0,17 1 15,-17 0-15,0-1 0,0 1 0,0-1 0,0 1 0,0 0 0,0-1 16,0 1-16,0 0 0,18-18 0,-18 17 0,0 1 0,18-18 0,-1 18 15,-17-1-15,0 1 0,0-1 0,0 1 16,18-18-16,-18 18 0,0-1 0,18-17 0,-18 18 0,0 0 16,0-1-16,0 1 0,0 0 0,0-1 0,17-17 0,-17 18 15,0-1-15,18-17 0,-18 18 0,17-18 0,-17 18 0,0-1 0,18-17 0,-18 18 0,18 0 0,-18-1 16,17 1-16,1 0 0,0-18 0,-18 17 0,0 1 0,17 0 0,1-1 0,-18 1 16,18-1-16,-1 1 0,1-18 0,-18 18 0,18-18 0,-18 17 0,17-17 0,-17 18 0,18-18 0,-18 18 0,17-18 15,-17 17-15,18 1 0,0 0 0,-1-18 0,-17 17 0,18 1 0,0-18 0,-1 17 0,1 1 16,0-18-16,-18 18 0,17-18 0,1 17 0,-1 1 0,1 0 0,0-18 15,-1 17-15,1-17 0,-18 18 0,18-18 0,-1 18 0,1-1 0,0-17 0,-1 0 0,1 18 0,17 17 0,-17-17 0,17-18 0,-17 17 0,-1-17 16,19 18-16,-36 0 0,17-1 0,19-17 0,-19 0 0,18 18 0,-17 0 0,17-1 0,-17 1 0,0-18 0,17 0 0,0 18 0,-35-1 0,35 1 0,1-1 0,-19-17 16,19 18-16,-1 0 0,0-1 0,18 1 0,-18 0 0,-17-18 0,0 0 0,-1 17 0,1-17 0,0 0 0,-1 18 0,1-18 0,0 18 15,-1-18-15,18 17 0,-17-17 0,17 18 0,-17-18 0,0 17 0,-1-17 0,1 0 0,0 0 0,-1 0 0,1 18 0,-1-18 16,1 0-16,0 0 0,-1 0 0,1 0 31,0 0-31,-1 0 0,1 0 0,0 0 0,-18 18 0,17-18 16,1 0-16,-1 0 0,1 0 0,0 17 0,-1-17 0,1 0 0,0 0 0,-1 0 15,1 0-15,0 0 0,-1 0 0,1 0 0,0 0 0,-1 0 0,18 0 0,-17 0 0,0 0 0,17 0 16,-17 0-16,-1 0 0,1 0 0,0 0 0,-1 0 0,1 0 0,-1 0 0,19 0 0,-19 0 0,1 0 0,0 0 0,-1 0 16,1-17-16,0 17 0,-1 0 0,1-18 0,-1 18 0,1 0 0,0-18 0,-1 18 0,1 0 0,-18-17 0,35-1 0,-17 18 0,17 0 15,-35-17-15,18-1 0,0 18 0,-1 0 0,1-18 0,17 18 0,-35-17 0,18 17 0,-1-18 0,1 18 0,0-18 0,-1 18 0,1-17 0,0 17 0,-1-18 16,18 0-16,-17 18 0,-18-17 0,18 17 0,-1 0 0,1 0 0,-18-18 0,18 18 0,17-17 0,-35-1 0,35 18 0,-17 0 0,-18-18 16,17 18-16,1-17 0,0-1 0,-1 18 0,1 0 0,0 0 0,-1-18 0,1 1 0,0 17 0,-1-18 0,1 18 15,0-18-15,-18 1 0,17 17 0,1-18 0,-1 18 0,-17-18 0,18 18 0,17-17 0,-35-1 0,18 1 0,17 17 0,-35-18 16,18 0-16,0 18 0,-1 0 0,-17-17 0,18-1 0,-1 0 0,1 18 0,0-17 0,-18-1 0,17 18 15,1-18-15,-18 1 0,18-1 0,-1 18 0,1-17 0,-18-1 0,18 18 0,-1-18 0,-17 1 0,18-1 0,-1 18 16,1-18-16,-18 1 0,18-1 0,-1 18 0,-17-35 0,18 35 0,0 0 0,-1-18 0,-17-17 0,18 35 0,0-18 0,-1 1 0,1 17 16,0-18-16,-18 0 0,17 1 0,1 17 0,-18-18 0,17 0 0,1 18 0,0 0 0,-18-17 0,0-1 0,17 18 0,1-18 0,-18 1 15,0-1-15,18 1 0,-1 17 0,-17-18 0,18 18 0,-18-18 0,0 1 0,0-1 0,0 0 16,18 18-16,-1 0 0,-17-17 0,18-1 0,-18 0 0,0 1 0,0-1 0,0 1 16,0-1-16,17 18 0,-17-18 0,0 1 0,18-1 0,-18 0 0,0 1 0,0-1 15,0 0-15,0 1 0,18-1 0,-18 1 0,0-1 0,0 0 0,17 18 0,-17-17 0,18 17 0,-18-36 16,0 19-16,0-19 0,18 36 0,-18-17 0,17-19 0,-17 19 0,0-1 0,18 1 0,-18-1 15,0 0-15,18 18 0,-18-17 0,0-1 0,17 0 0,-17 1 0,0-1 0,0 0 0,0 1 16,0-1-16,0 1 0,18 17 0,-18-18 0,0 0 0,0 1 0,0-1 0,0 0 16,0 1-16,0-1 0,0 0 0,0 1 0,0-1 15,0 1-15,0-1 0,0 0 0,0 1 0,0-1 16,0 0-16,0 1 0,0-1 0,0 0 0,0 1 16,0-1-16,0 0 0,0 1 15,-18 17-15,18-18 0,0 1 0,-17-1 16,17 0-16,-18 18 0,18-17 0,-18-1 15,18 0-15,-17 1 0,17-1 0,-18 18 0,18-18 0,-18 18 0,1-17 0,17-1 0,0 1 0,-18 17 16,0-18-16,18 0 0,0 1 0,-17 17 0,-1-18 0,1 18 0,17-18 0,0 1 0,0-1 0,-18 18 0,0-18 16,1 1-16,17-1 0,-18 1 0,18-1 0,-18 18 0,18-18 0,-17 18 0,17-17 0,-18-1 15,18 0-15,-18 18 0,18-17 0,-17 17 0,17-18 0,-18 18 16,18-18-16,-17 1 0,-1 17 0,0 0 0,18-18 0,-17 18 0,-1 0 16,0-18-16,1 18 0,-1 0 0,0 0 0,18-17 0,-17 17 0,-1-18 0,0 18 0,1 0 0,-1-17 0,1 17 15,-1 0-15,0 0 0,18-18 0,-17 18 0,-1-18 0,0 18 0,1 0 0,-1 0 0,0 0 0,1 0 0,17-17 0,-18 17 16,1 0-16,-1 0 0,0-18 0,1 18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4" units="1/cm"/>
          <inkml:channelProperty channel="Y" name="resolution" value="46.95652" units="1/cm"/>
          <inkml:channelProperty channel="T" name="resolution" value="1" units="1/dev"/>
        </inkml:channelProperties>
      </inkml:inkSource>
      <inkml:timestamp xml:id="ts0" timeString="2020-04-06T00:12:34.088"/>
    </inkml:context>
    <inkml:brush xml:id="br0">
      <inkml:brushProperty name="width" value="0.05292" units="cm"/>
      <inkml:brushProperty name="height" value="0.05292" units="cm"/>
      <inkml:brushProperty name="color" value="#00B050"/>
    </inkml:brush>
    <inkml:brush xml:id="br1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5644 13159 0,'18'0'125,"0"0"-125,-1 35 0,1-35 16,-18 18-16,18-18 0,-1 0 0,1 17 0,0-17 0,-18 18 0,17-18 15,54 17-15,-54-17 0,1 18 0,0-18 0,-1 18 0,19-18 16,-19 0-16,1 0 0,52 17 0,-52-17 0,0 18 0,17-18 0,-17 0 0,17 0 0,-17 0 0,-1 0 16,18 0-16,-17 0 0,35 18 0,-35-18 0,-1 0 0,1 0 0,-18 17 0,35-17 0,-17 0 15,-1 0-15,1 18 0,0-18 0,-1 0 0,142 18 16,-141-1-16,-1-17 0,1 0 0,17 0 0,-17 0 0,0 0 0,-1 0 0,-17 18 0,18-18 15,0 0-15,-1 0 0,1 0 0,-1 0 0,1 17 16,0-17-16,-1 0 0,1 0 0,0 0 0,-1 18 0,1-18 0,0 0 16,-1 0-16,1 0 0,-1 0 0,19 18 0,-19-18 15,1 0-15,0 0 0,-1 0 0,1 0 0,0 0 0,-1 0 0,1 0 16,-1 0-16,1 0 0,0 0 0,-1 0 0,1 0 0,0 0 0,17 0 16,-17 0-16,-1 0 0,1 0 0,0 0 0,-1 0 0,1 0 15,-1 0-15,1 0 0,0 0 0,-1 0 0,1 0 16,17 0-16,-17 0 0,0 0 0,-1 0 0,1 0 0,-1 0 0,19 0 0,-1 0 15,-17 0-15,-1 0 0,19 0 0,-19 0 0,1 0 0,-1 0 16,1 0-16,0 0 0,-1 0 0,1-18 0,0 18 0,-1 0 16,1 0-16,0 0 0,-1 0 0,1 0 15,0 0-15,-1 0 0,1 0 16,-1 0-16,1 0 0,0 0 0,-1 0 0,1 0 16,0 0-16,-1 0 0,1 0 0,0 0 0,-1 0 15,1 0-15,-1 0 0,1 0 0,0 0 0,-1 0 0,1 0 16,0 0-16,-18 18 0,17-18 0,1 0 0,0 0 0,-1 0 0,1 0 0,-1 0 0,1 0 15,0 17-15,-1-17 0,1 0 0,17 0 0,-17 0 0,0 0 0,-1 0 0,1 0 16,0 0-16,-1 0 0,1 0 0,17 0 0,-17 0 0,-1 0 0,1 0 0,0 0 16,17 0-16,-17 0 0,-1 0 0,1 18 0,-1 0 0,1-18 0,0 0 0,17 0 0,-17 17 15,17-17-15,-17 0 0,-1 0 0,1 0 0,-1 0 0,1 0 0,0 0 0,-1 0 0,-17 18 0,18-18 16,0 0-16,-1 0 0,-17 18 0,36-18 0,-19 0 0,19 0 0,-19 0 0,1 0 0,-1 0 0,1 0 16,0 0-16,-1 0 0,1 0 0,0 0 0,-1 0 0,1 0 0,0 0 0,-1 0 0,1 0 15,-1 0-15,1 0 0,0 0 0,-1 0 0,1 0 0,-18-18 16,18 18-16,-1 0 0,1 0 0,0 0 0,-1 0 0,1 0 0,-1 0 15,1 0-15,-18-18 0,18 18 0,-1 0 0,1 0 0,0 0 16,-1 0-16,1 0 0,0 0 0,-1 0 0,1 0 16,0 0-16,-1 0 0,1 0 0,17 0 0,-17 0 0,-1 0 0,1 0 0,0 0 15,-1 0-15,1 18 0,0-18 0,-1 0 0,1 0 0,-18 18 0,35-18 0,-17 0 0,-1 0 0,19 0 0,-19 0 0,1 0 16,0 0-16,-1 0 0,1 0 0,-1 0 0,1 0 0,0 0 0,17 0 0,0 0 0,1 0 0,-19 0 16,19 0-16,-19 0 0,1 0 0,-1 0 0,1 0 0,0 0 0,17 0 0,-17 0 0,-1 0 0,1 0 0,0 0 15,-1 0-15,1 0 0,-1 0 0,1 0 0,0 0 0,-1 0 0,1 0 0,0 0 16,-1 0-16,1 0 0,0 0 0,-1 0 0,1 0 15,-1 0-15,1 0 0,0 0 0,-1 0 0,1 0 0,0 0 0,-1 0 16,1 0-16,0 0 0,-1 0 0,1 0 0,0 0 0,-1 0 0,1 0 0,-1 0 0,1 0 0,17 0 0,-17 0 16,0 0-16,-1 0 0,1 0 0,0 0 0,-1 0 0,1 0 0,-1 0 0,1 0 0,0 0 0,17 0 0,0 0 0,-17 0 0,17 0 15,-17 0-15,-1 0 0,19 0 0,-1 0 0,-17 0 0,-1 0 0,1 0 0,0 0 0,17 0 0,-17 0 0,-1 0 0,18 0 0,1 0 0,-19 0 16,1 0-16,17 0 0,-17 0 0,17 0 0,-17 0 0,17 0 0,-17 0 0,17 0 0,-17 0 0,-1 0 0,1 0 0,0 0 16,17-18-16,0 18 0,0 0 0,-17 0 0,0 0 0,-1 0 0,1 0 15,0-18-15,-1 18 0,1 0 0,0 0 0,-1 0 0,1 0 0,-1 0 0,1 0 16,0 0-16,-1 0 0,1 0 0,0 0 0,-1 0 0,1 0 0,0 0 0,-1 0 15,-17 18-15,18-18 0,-1 0 0,1 0 0,17 0 0,-35 18 0,18-18 0,0 0 0,-1 0 0,1 0 16,0 0-16,-1 0 0,1 0 0,-1 0 0,1 0 0,0 0 0,-1 0 0,1 0 0,0 0 16,-1 0-16,1 0 0,0 0 0,-1 0 0,1 0 15,0 0-15,-1 0 0,1 0 0,-1 0 0,1 0 16,0 0-16,-1 0 0,1 0 0,0 0 0,-1 0 0,1 0 16,0 0-16,-1 0 0,1 0 0,-1 0 0,1-18 0,0 18 0,-1 0 15,1 0-15,-18-18 0,18 18 0,-1 0 0,1 0 0,0 0 0,-1 0 16,-17-17-16,18 17 15,-18-18-15,17 18 0,1 0 0,0 0 16,-1 0-16,1 0 0,0 0 16,-18-18-16,17 18 0,1 0 0,0-17 15,-1 17-15,1 0 0,0 0 0,-1 0 0,1 0 16,-1 0-16,1 0 0,0 0 0,-1 0 0,1 0 16,0 0-16,-1 0 0,1 0 0,0 0 0,-1 0 15,1 0-15,-1 0 0,1 0 0,0 0 0,-1 0 16,1 0-16,-18-18 0,18 18 15,-1 0-15,1 0 0,0 0 0,-1 0 0,1 0 16,-1 0-16,1 0 0,0 0 0,-1 0 0,1 0 0,0 0 0,-1 0 0,19 0 16,-19 0-16,1 0 0,0 0 0,-1 0 0,1 0 0,17 0 0,-17 0 0,-1 0 15,1 0-15,0 0 0,-1 0 0,1 0 0,0 0 0,-1 0 0,1 0 16,-1 0-16,1 0 0,0 0 0,-1 0 16,1 0 15,0 0-16,-1 0-15,1 0 0,88 0 16,-89 0-16,1 0 0,0 0 0,-1 0 0,1 0 0,0 0 16,-1 0-16,1 0 0,0 0 0,-1 0 0,18 0 0,-17 0 15,0 0-15,-1 0 0,1 0 0,0 0 16,-1 0-16,1 0 47,0 0-47,-1 0 0,1 0 15,-1 0-15,-17-18 0,18 18 0,-18-17 16,18 17-16,-1 0 0,1 0 16,-18-18-16,18 18 0,-18-17 15,17 17-15,1 0 0,-18-18 0,18 18 16,70-35 0,-53 17-16,-17 0 0,-1 18 0,1 0 15,0 0-15,-1 0 0,-17-17 16,0-1 15,0 0-15,18 18-16,0 0 0,-1-35 15,-17 18-15,18 17 0,-1-18 16,-17 0-16,0 1 16,0-1-1,18 18-15,-18-18 16,18-17-1,-18 17-15,0 1 16,0-1-16,0 0 16,0 1-16,0-1 15,0 1-15,0-1 16,0 0-16,0 1 16,0-1-1,0 0-15,0 1 16,0-1-16,0 0 0,0 1 15,0-1-15,-18 18 0,18-17 16,0-1-16,0 0 0,0 1 16,-18-1-16,18 0 15,0 1-15,-17 17 0,17-18 0,-18 0 16,-17-87 0,35 87-16,0 0 0,-18 18 15,18-17-15,0-1 0,-17 18 0,17-18 0,0 1 16,-18 17-16,18-18 0,0 0 0,-18 18 0,18-17 0,0-1 15,-17 18-15,17-17 0,-18 17 0,18-18 0,-18 18 16,1 0-16,17-18 0,0 1 0,-18 17 0,18-18 0,-18 18 0,1-18 16,-18 1-16,17-1 15,0 18-15,1 0 47,17-18-47,-18 18 0,18-17 16,-18 17-16,1 0 0,-1 0 0,0-18 0,1 18 15,17-17-15,-18 17 0,1 0 0,-1 0 0,0 0 16,1 0-16,17-18 0,-18 18 0,0 0 0,1 0 0,17-18 0,-18 18 16,0 0-16,1 0 0,-1 0 0,18-17 0,-17 17 0,-1 0 15,0 0-15,18-18 0,-17 18 0,-1 0 0,18-18 0,-18 18 0,1 0 0,-1 0 0,18-17 16,-18 17-16,1 0 0,-1 0 0,18-18 0,-18 18 0,1 0 0,-1 0 16,1 0-16,17-18 0,-18 18 0,0 0 0,1-17 0,-1 17 0,0 0 15,18-18-15,-17 18 0,-1 0 0,0 0 0,1 0 0,-1 0 16,1 0-16,-1 0 0,0 0 0,1 0 0,-1 0 0,18-17 0,-18 17 0,-17 0 15,17 0-15,1 0 0,-1 0 0,1 0 0,-1 0 0,18-18 0,-18 18 0,1 0 16,-1 0-16,0 0 0,1 0 0,-1 0 0,0 0 0,1 0 0,-1 0 0,0 0 0,1 0 0,17-18 16,-35 18-16,17 0 0,0 0 0,1 0 0,-1 0 0,0 0 0,18-17 0,-17 17 0,-1 0 0,0 0 0,1-18 15,-1 18-15,1 0 0,-1 0 0,0 0 0,1 0 0,-1 0 16,0 0-16,1 0 0,-1 0 0,0 0 0,1 0 0,-1 0 16,1 0-16,-1 0 0,18-18 0,-18 18 0,1 0 15,-1 0-15,0-17 0,1 17 0,-1 0 0,0 0 16,1 0-16,-1 0 0,0 0 0,1 0 0,-1 0 0,1 0 15,-1 0-15,0 0 0,1 0 16,-1 0-16,18-18 0,-18 18 0,1 0 0,-1 0 0,0 0 16,1 0-16,-1 0 0,1 0 0,-1 0 0,0 0 15,1 0-15,-1 0 0,0 0 0,1 0 16,-1 0-16,0 0 0,1 0 0,-1 0 16,1 0-16,-1 0 0,0 0 0,1 0 0,-1 0 0,0 0 0,1 0 0,-1 0 15,0 0-15,1 0 0,-1 0 0,0 0 0,1 0 0,-1 0 0,1 0 0,-1 0 16,0 0-16,1 0 0,-1 0 0,-17 0 0,17 0 0,0 0 0,1 0 0,-1 0 0,1 0 15,-1 0-15,0 0 0,1 18 0,-1-18 0,0 0 0,1 0 0,-1 0 0,0 0 16,18 17-16,-17-17 0,-1 0 0,1 0 0,-1 0 0,0 0 0,1 0 16,-1 0-16,0 0 0,1 0 0,-1 0 0,0 0 0,1 0 15,-1 0-15,0 0 0,1 0 0,-1 18 0,1-18 0,-1 0 16,0 0-16,1 0 0,-1 0 0,0 0 0,1 0 16,-1 0-16,0 0 0,1 0 0,-1 0 0,1 0 15,-1 0-15,0 0 0,1 0 0,-1 0 0,0 0 0,1 0 0,-1 0 16,0 0-16,1 0 0,-1 0 0,1 0 0,-19 0 0,19 0 0,-1 0 15,0 0-15,1 0 0,-1 0 0,0 0 0,1 0 0,-1 0 0,0 0 0,1 0 0,-1 0 0,1 0 16,-1 0-16,0 0 0,1 0 0,-1 0 0,0 0 0,1 0 0,-1 0 0,0 0 0,1 0 16,-1 0-16,1 0 0,-1 0 0,0 0 0,1 0 0,-1 0 0,0 0 15,1 0-15,-1 0 0,0 0 0,1 0 0,-1 0 0,1 0 0,-1 0 0,0 0 16,1 0-16,-1 0 0,0 0 0,1 0 0,-1 0 0,0 0 16,1 0-16,-1 0 0,0 0 0,1 0 15,-1 0-15,1 0 0,-1 0 0,0 0 0,1 0 0,-1 0 0,0 0 16,1 0-16,-1 0 0,0 0 0,1 0 0,-18 0 0,17 0 15,-17 0-15,17 0 0,-17 0 0,17 0 0,0 0 0,1 0 0,-1 0 0,1 0 0,-1 0 0,0 0 0,1 0 16,-1 0-16,0 0 0,-17 0 0,17 0 0,1 0 0,-19 0 0,19 0 0,-1 0 0,-17 0 0,17 0 0,1 0 16,-19 0-16,19 0 0,-1 0 0,0 0 0,1 0 0,-1 0 0,1 0 0,-1 0 0,0 0 0,1 0 0,-1 0 15,0 0-15,1 0 0,-1 0 0,0 0 0,1 0 0,-1 0 0,1 0 0,-1 0 0,0 0 0,1 0 0,-1 0 0,0 0 16,1 0-16,-1 0 0,0 0 0,1 0 0,-1 0 0,0 0 0,1 0 0,-1 0 16,1 0-16,-1 0 0,0 0 0,1 0 0,-1 0 15,0 0-15,1 0 0,-1 0 0,0 0 0,1 0 16,-1 0-16,1 0 0,-1 0 0,0 0 0,1 0 15,-1 0-15,0 0 0,1 0 0,-1 0 0,0 0 0,1 0 0,-1 0 16,1 0-16,-1 0 0,0 0 0,1 0 0,-1 0 0,0 0 0,1 0 0,-1 0 0,0 0 0,1 0 16,-1 0-16,0 0 0,1 0 0,-1 0 0,1 0 0,-1 0 0,0 0 0,1 0 15,-1 0-15,0 0 0,1 0 0,-19 0 0,19 0 0,-1 0 0,1 0 0,-1 0 16,0 0-16,1 0 0,-1 0 0,0 0 0,1 0 0,-1 0 0,0 0 0,1 0 0,-1 0 0,1 0 16,-1 0-16,0 0 0,1 0 0,-1 0 0,0 0 0,1 0 0,-1 0 0,0 0 0,1 0 0,-1 0 0,0 0 0,-17 0 15,0 0-15,17 0 0,-35 0 0,36 0 0,-19 0 0,19 0 0,-1 0 0,1 0 16,-1 0-16,0 0 0,1 0 0,-1 0 0,0 0 0,1 0 0,-1 0 0,0 0 0,1 0 15,-1 0-15,1 0 0,-1 0 0,0 0 0,1 0 0,-1 0 16,0 0-16,1 0 0,-1 0 0,0 0 0,1 0 16,-1 0-16,0-18 0,1 18 15,-1 0-15,1 0 0,-1 0 16,0 0-16,18-17 0,-17 17 0,-1 0 16,0 0-16,1 0 0,-1 0 15,0 0-15,1 0 0,-1 0 0,1 0 16,-1 0-16,0 0 0,1 0 0,-1 0 0,0 0 15,1 0-15,-1 0 0,0 0 0,18-18 0,-17 18 0,-1 0 0,1 0 16,-1 0-16,0 0 0,1 0 0,-1 0 0,18-18 16,-18 18-16,1 0 0,-1 0 0,0 0 0,1 0 15,-1 0-15,0 0 0,1 0 16,-1 0-16,1 0 0,-1 0 16,0 0-16,1 0 0,-1 0 0,0 0 15,1 0-15,-1 0 0,0 0 0,1 0 0,-1 0 16,1 0-16,-1 0 0,0 0 0,18-17 0,-17 17 15,-1 0-15,0 0 0,1 0 0,-1 0 0,0 0 0,1 0 16,-1 0-16,1 0 0,-1 0 0,0 0 0,1 0 0,-1 0 0,0 0 0,1 0 16,-1 0-16,0 0 0,-17 0 0,17 0 0,1 0 0,-1 0 0,1 0 0,-1 0 15,0 0-15,1 0 0,-1 0 0,0 0 0,1 0 0,-1 0 16,0 0-16,1 0 0,-1 0 0,1 0 0,17 17 16,-18-17-16,0 0 0,1 0 15,-1 0-15,18 18 0,-18-18 16,1 0-16,-1 0 0,0 0 15,1 0-15,-1 0 0,18 18 0,-17-18 0,17 17 0,-18-17 0,0 0 16,1 0-16,-1 0 0,18 18 0,-18-18 0,1 0 0,-1 0 16,0 0-16,1 0 0,-1 18 0,0-18 0,1 0 15,-1 0-15,18 17 0,-17-17 0,-1 0 0,0 0 0,1 0 16,-1 0-16,0 0 0,1 0 0,-1 0 0,18 18 0,-18-18 0,1 0 16,-1 0-16,18 18 0,-17-18 0,-1 0 0,0 0 15,1 0-15,-1 0 0,18 17 0,-18 1 16,1-18-16,17 17 0,-18-17 15,0 0-15,1 0 0,-1 0 16,18 18-16,-17-18 0,17 18 0,-18-18 0,0 0 0,18 17 16,-17-17-16,-1 0 0,0 0 0,18 18 0,-17-18 0,17 18 15,-18-18-15,0 0 0,18 17 0,-17-17 0,-1 0 16,18 18-16,-18-18 47,18 18-47,-17-18 15,17 17-15,-18 1 0,1-18 0,17 17 16,-18-17-16,18 18 0,-18-18 0,18 18 0,-17-18 0,17 17 16,0 1-16,-18-18 0,18 18 0,-18-18 0,1 0 0,17 17 0,0 1 15,0 0 1,0-1-16,0 1 16,0-1-16,-18-17 15,18 18-15,0 0 0,0-1 16,0 1-16,-18-18 0,18 18 0,0-1 15,0 1-15,0 0 0,0-1 16,0 1-16,0 0 0,0-1 0,0 1 0,0-1 16,0 1-16,0 0 0,18-18 0,-18 17 0,0 1 15,0 0-15,0-1 0,0 1 16,18-18-16,-18 18 0,0-1 16,0 1-16,0-1 0,17-17 15,-17 18-15,0 0 0,18-18 16,-18 17-16,0 1 0,0 0 0,18-18 0,-18 17 15,0 1-15,0 0 32,0-1-1,0 1-15,17-18-16,-17 17 15,0 1 1,0 0-1,18-1 79,0-17-94,-18 18 0,17-18 16,-17 18-16,0-1 0,18-17 15,-1 0-15,-17 18 0,0 0 0,18-18 16,0 0-16,-18 17 0,17 1 0,-17 0 16,18-18-16,-18 17 0,18-17 0,-18 18 0,0-1 15,17-17-15,-17 18 0,18-18 0,0 0 219,-18 18-203,17-18-16,1 0 0,-18 17 0,18-17 0,17 18 0,-18-18 15,1 0-15,0 0 0,-18 18 0,17-18 0,1 0 16,-18 17-16,18-17 0,-1 0 0,1 0 0,0 0 0,-1 0 16,1 0-16,-1 0 15,1 0 1,0 0 31,-1 0-32,1 0-15,0 0 32,-1 0 14,-17-17-14,18 17-32,0 0 62</inkml:trace>
  <inkml:trace contextRef="#ctx0" brushRef="#br0" timeOffset="4947.4834">15575 12753 0,'0'-18'32,"18"18"-17,-1 0-15,1 0 16,-18-17-1,18 17-15,-1-18 0,-17 0 16,18 18-16,0 0 0,-1-17 0,-17-1 0,18 18 16,0 0-16,-18-18 0,17 1 0,1 17 0,-1 0 0,-17-18 0,18 18 0,0-17 0,-18-1 15,17 18-15,19-18 0,-19 1 0,1-1 0,0 18 0,17 0 0,-35-18 0,17 18 0,1-17 0,0 17 0,-18-18 0,35 18 0,-35-18 16,18 1-16,-1 17 0,124-88 0,-105 70 0,-19 18 0,1-18 0,0 18 0,-1-17 0,1-1 0,17 18 16,-17-18-16,-18 1 0,35-1 0,18-17 0,-18 35 0,-35-18 0,18 18 0,0 0 0,-1-17 0,1-1 0,-1 0 0,1 18 0,17-17 15,-17 17-15,0-18 0,-1 0 0,1 18 0,105-70 0,-87 52 0,34-17 0,-52 17 0,17 18 16,-17 0-16,-1-17 0,1-1 0,0 18 0,52-18 0,-70 1 0,18-1 0,0 18 0,-1-18 0,18 18 0,1 0 0,-1 0 15,-17-17-15,-1 17 0,1-18 0,0 0 0,-1 18 0,18 0 0,1-17 0,-19 17 0,1-18 0,53-17 0,-54 35 16,19 0-16,-19 0 0,1 0 0,-1-18 0,19 1 0,-19 17 0,1-18 0,0 18 0,123-53 16,-106 53-16,-35-18 0,18 18 0,17-17 0,-17-1 0,17 18 0,-18-17 0,1 17 0,0-18 0,-1 18 0,19 0 0,-19-18 0,-17 1 0,36-1 15,-19 18-15,-17-18 0,18 18 0,17 0 0,-35-17 0,0-1 0,18 18 0,-1 0 0,1 0 0,-18-35 0,18 35 0,17-18 0,-17 18 0,-1-17 0,19-1 16,-36 0-16,35 18 0,-18 0 0,1-17 0,-18-1 0,35 18 0,-35-18 0,18 18 0,17 0 0,-17-17 0,0-1 0,-1 18 16,18-18-16,1 18 0,-19-17 0,1-1 0,17 18 0,1-18 0,-19 18 0,1-17 0,17 17 15,-35-18-15,35 18 0,-17 0 0,0 0 0,17-17 0,-35-1 0,35 18 0,-17 0 0,0-18 0,-1 18 0,1 0 16,-1 0-16,1 0 0,0-17 0,-1 17 0,1 0 0,17-18 0,-17 0 0,0 18 0,-1 0 0,1 0 0,-1 0 15,1 0-15,-18-17 0,18 17 0,-1 0 0,1 0 0,0 0 0,-18-18 0,17 18 0,1 0 16,-18-18-16,18 18 0,-1 0 0,-17-17 16,18 17-16,-18-18 47,18 18-32,-1 0-15,1 0 16,-18-17-16,17 17 0,-17-18 0,18 18 0,0 0 0,-1 0 0,-17-18 15,0 1-15,18 17 0,0-18 0,-1 18 0,-17-18 16,36 1-16</inkml:trace>
  <inkml:trace contextRef="#ctx0" brushRef="#br0" timeOffset="6098.2206">19244 10672 0,'0'-18'31,"18"18"63,-1 0-94,36 0 15,-18 0-15,-17 0 0,0 0 0,-1 0 0,1 0 0,0 0 0,-1 0 16,1 0-16,0 0 0,-1 0 0,1 0 0,0 0 0,-1 0 0,1 0 0,-1 0 16,1 0-16,0 0 0,-1 0 0,1 0 0,0 0 0,-1 0 0,1 0 0,0 0 0,-1 0 15,1 0-15,-1 0 0,1 0 0,0 0 16,-1 0-16,-17 18 250,0-1-250,0 1 15,-17-18-15,17 17 0,0 1 0,0 0 0,-18-18 0,18 17 0,-18 1 0,18 0 16,-17-1-16,17 1 0,0 0 0,-18-18 0,18 17 16,-17 1-16,17-1 0,-18-17 31,18 18 188</inkml:trace>
  <inkml:trace contextRef="#ctx0" brushRef="#br0" timeOffset="7776.8342">23001 8767 0,'0'-18'31,"-18"18"16,1 0-47,-1 0 0,1 0 0,-1 0 0,18 18 0,-18-18 15,1 0-15,17 17 0,-18-17 0,0 0 0,1 0 0,-1 18 0,0-1 0,1-17 0,-1 0 16,1 0-16,17 18 0,-18 0 0,0-1 0,1-17 0,-1 0 0,0 18 0,18 0 0,-17-18 0,-1 0 16,18 17-16,-18 1 0,1-18 0,17 18 0,-18-18 0,18 17 0,-18-17 15,1 18-15,-1-18 0,18 17 0,0 1 0,-17-18 0,17 18 16,-18-18-16,18 17 0,-18-17 0,1 18 0,17 0 0,-18-18 15,18 17-15,-18-17 0,18 18 0,-17-18 0,-1 18 0,18-1 0,-18-17 0,18 18 0,-17-18 16,-1 17-16,-17 19 0,35-19 0,-18-17 0,18 18 16,-17-18-16,-1 18 0,18-1 0,-18 1 15,1 0-15,-1-18 0,18 17 0,0 1 0,-18-18 0,1 18 0,17-1 16,0 1-16,-35-1 0,17-17 0,18 18 0,-18 0 0,1-1 16,17 1-16,-18-18 0,0 35 0,1-35 0,17 18 0,-18 0 0,0-18 0,18 17 0,-17 18 15,-1-35-15,0 18 0,18 0 16,-17-1-16,-1-17 0,1 0 0,17 18 0,0 0 0,-18-18 15,18 17-15,-18-17 0,18 18 0,-17 0 0,-1-18 16,18 17-16,-18 1 0,18-1 0,-17-17 0,-1 0 16,18 18-16,0 0 0,-18-1 31,1-17-15,17 18-1,0 0-15,-18-18 0,1 0 16,-1 0-16,18 17 0,0 1 0,-18-18 47,1 18-47,17-1 15,-18 1-15,0-18 0,18 18 0,-17-18 16,17 17-16,-18-17 0,18 18 0,-18-18 0,18 17 0,-17 1 0,-1-18 0,18 18 16,-17-18-16,17 17 0,-18-17 0,0 18 0,18 0 15,-17-18-15,-1 0 16,18 17-16,-18-17 0,18 18 15,0 0-15,-17-18 16,-1 17-16,18 1 0,-18-18 0,18 17 0,-17-17 16,-1 0-16,18 18 0,0 0 0,-18-18 0,18 17 0,-17-17 0,17 18 15,-18-18-15,1 18 0,17-1 0,-18-17 0</inkml:trace>
  <inkml:trace contextRef="#ctx0" brushRef="#br0" timeOffset="8892.1024">21255 9895 0,'17'0'16,"-17"18"31,0 0-47,0-1 0,0 1 0,0 0 16,-17-1-16,17 1 0,-18-18 0,18 18 0,0-1 0,0 1 15,-17-18-15,17 17 0,-18-17 0,18 18 0,0 0 0,0-1 0,-18-17 16,18 18-16,0 0 0,-17-18 0,17 17 15,0 1-15,0 0 16,-18-18-16,0 17 16,18 1-16,0-1 15,0 1 1,-17-18-16,17 18 16,0-1 15,-18-17-31,18 18 0,0 0 15,-18-18-15,18 17 16,0 1-16,0 0 250,18-18-250,0 0 0,-1 0 0,1 0 0,0 0 16,-18 17-16,17-17 0,1 0 0,0 0 0,-1 0 0,1 0 0,-1 0 0,1 0 0,17 0 0,-17 0 0,17 0 15,-17 0-15,17 0 0,-17 0 0,0 0 0,-1 0 0,1 0 0,-1 0 0,1 0 0,0 0 16,-1 0-16,1-17 0,0 17 0,-1 0 0,1 0 16,0 0 30</inkml:trace>
  <inkml:trace contextRef="#ctx0" brushRef="#br0" timeOffset="13764.4852">22066 13388 0,'0'-18'172,"0"1"-156,0-1-1,0 0-15,0 1 16,0-1-16,18 18 16,-18-18-16,0 1 15,0-1 1,0 1-1,0-1 1,18 18-16,-18-18 31,0 1 16,17 17 0,1 0 31,-1 0-62,1 0-1,-18 17 1,18-17-16,-18 18 0,0 0 16,0-1-16,0 1 0,0-1 15,0 1-15,0 0 0,0-1 16,0 1-16,0 0 0,0-1 0,0 1 16,0 0-16,0-1 0,0 1 0,0-1 15,0 1-15,0 0 0,0-1 16,0 1-16,0 0 15,17-18 1,-17 17 15,18 1-15,-18 0 0,0-1-16,18-17 0,-18 18 0,0-1 15,17-17-15,-17 18 0,0 0 0,0-1 16,0 1-1,18-18-15,-18 18 0,18-18 0,-18 17 16,-18-17 172</inkml:trace>
  <inkml:trace contextRef="#ctx0" brushRef="#br0" timeOffset="14668.7079">22190 13776 0,'17'0'125,"-17"-18"-109,18 18-16,0 0 0,-1 0 0,-17-17 0,18 17 0,0-18 0,-1 18 15,1 0-15,-1-18 0,1 18 0,0-17 0,-1 17 16,1-18-16,0 18 0,-1 0 0,1 0 15</inkml:trace>
  <inkml:trace contextRef="#ctx0" brushRef="#br0" timeOffset="15475.4863">22684 13017 0,'0'-17'31</inkml:trace>
  <inkml:trace contextRef="#ctx0" brushRef="#br0" timeOffset="17128.1417">22684 13000 0,'-18'0'32,"0"0"-17,1 0-15,-1 0 16,0 0-16,1 0 0,-1 0 16,0 0-16,1 0 31,-1 0-16,1 0-15,-1 0 16,0 0-16,1 0 0,-1 0 0,0 0 0,1 0 16,-1 0-16,0 0 15,1 0 63,17-18-78,-18 18 0,1 0 16,-1 0-16,0 0 16,1 0-16,-1 0 15,0 0-15,1 0 0,-1 0 16,0 0 0,1 0-16,-1 0 15,1 0-15,-1 0 16,0 0-16,1 0 0,-1 0 0,0 0 15,1 18-15,-1-18 0,0 0 63,18 17-47,-17-17-16,-1 0 0,18 36 0,-18-36 0,1 0 0,-1 0 15,18 17-15,0 1 0,-17-18 16,-1 18-16,0-18 15,18 17-15,-17-17 16,17 18 0,-18-18-16,0 18 15,18-1-15,-17-17 0,-1 18 0,0 0 0,18-1 16,-17-17-16,-1 18 0,1-18 0,17 17 0,0 1 16,-18-18-16,18 18 0,-18-18 15,18 17-15,0 1 16,0 0-16,0-1 0,-17 1 15,-1 0-15,18-1 0,0 1 0,-18-18 0,18 17 0,0 1 16,0 0-16,-17-18 0,17 17 0,-18-17 0,18 18 0,0 0 0,0-1 16,-18-17-16,18 36 0,-17-36 0,17 17 0,0 1 0,-18-18 15,18 17-15,0 1 0,0 0 0,0-1 0,0 1 0,0 0 0,0-1 0,0 1 16,0 0-16,-17-1 0,17 1 0,0 0 0,0-1 0,-18 1 0,18-1 16,0 1-16,0 0 0,0-1 0,0 1 0,0 0 15,0-1-15,-18-17 0,18 18 0,0 0 0,0-1 16,0 1-16,0-1 0,0 1 0,18 0 15,0-18 1,-18 17-16,0 1 0,17-18 16,1 0 15,-18 18-31,17-18 16,1 17-16,0 1 0,-1-18 15,1 0-15,0 18 0,-1-18 16,1 0-16,-18 17 0,18-17 0,-1 0 0,1 18 0,-1-18 0,1 0 0,0 0 15,-1 0-15,1 0 0,0 0 0,-1 0 0,1 0 0,0 0 0,-1 0 16,1 0-16,-1 0 0,1 0 0,0 0 0,-1 0 16,1 0-16,0 0 0,-1 0 0,1 0 15,0 0-15,-1 0 16,1 0-16,0 0 16,-1 0-16,1 0 0,-1 0 15,1 0-15,0 0 0,-1 0 16,1-18-16,0 18 0,-1 0 0,-17-17 0,18 17 15,-18-18-15,18 18 0,-18-18 0,17 18 0,1 0 0,-18-17 0,17 17 0,-17-18 0,18 0 16,0 18-16,-1-17 0,1 17 0,-18-18 0,18 18 16,-1 0-16,1-18 0,-18 1 0,18 17 0,-1 0 0,-17-18 15,18 18-15,-1 0 0,1 0 0,-18-17 16,18 17-16,-18-18 0,17 18 0,-17-18 16,18 18-16,-18-17 15,0-1-15,18 18 0,-1-18 0,-17 1 0,18 17 16,-18-18-16,18 0 0,-18 1 0,17 17 0,-17-18 0,18 1 0,0 17 15,-18-18-15,0 0 0,17 18 0,-17-17 0,18 17 0,-18-18 0,0 0 0,17 18 16,-17-17-16,18-1 0,-18 0 0,18 18 0,-18-17 0,0-1 0,0 0 16,0 1-16,17 17 0,-17-35 15,0 17-15,0 0 16,0 1-16,18-1 16,-18 0-16,0 1 0,0-1 15,0 0-15,0 1 0,0-18 16,0 17-16,0 0 0,0 1 0,0-1 15,-18 18-15,18-18 0,0 1 0,0-1 0,0 0 0,-17 18 0,17-17 0,-18 17 16,18-18-16,0 1 0,-18 17 0,18-18 0,0 0 0,0 1 0,-17 17 16,17-18-16,-18 18 0,18-18 0,0 1 0,0-1 15,0 0-15,-17 18 0,-1 0 0,18-17 0,-18 17 16,18-18-16,0 0 0,-17 18 0,17-17 16,-18 17-16,18-18 0,-18 18 15,1 0-15,-1 0 0,18-17 0,-18-1 0,1 18 0,-1-18 0,-17 18 16,17 0-16,1-17 0,-36-1 0,35 18 0,0-18 0,1 18 0,-1 0 0,-17-17 0,0-1 0,-1 18 0,1 0 15,17 0-15,-17-18 0,17 18 0,1 0 0,-1 0 0,1 0 0,-19 0 0,19-17 0,-19 17 0,19-18 0,-19 18 16,19 0-16,-1 0 0,0 0 0,1 0 0,-1 0 0,1 0 0,-1 0 0,0 0 0,1-17 0,-1 17 0,0 0 16,1 0-16,-1 0 0,0-18 15,18 0 17,-17 18 61,17 18-77</inkml:trace>
  <inkml:trace contextRef="#ctx0" brushRef="#br1" timeOffset="28834.9633">15946 14005 0,'-18'0'63,"0"0"-63,1 0 0,-1 0 0,0 0 0,-52 0 15,52 0-15,1 0 0,-1 0 0,0 0 0,1 0 0,-19 0 16,19 0-16,-1 0 0,0 0 0,1 0 0,-1 0 0,0 0 0,1 0 0,-1 0 0,-35-17 15,18 17-15,17 0 0,1 0 0,-1 0 0,0 0 0,1 0 0,-1 0 0,1 0 0,-125-18 16,125 18-16,-1 0 0,1 0 0,-1 0 0,0 0 0,1 0 0,-107 0 16,106 0-16,1-18 0,-1 18 15,-17-17-15,17 17 0,1 0 0,-1 0 0,0 0 16,18-18-16,-17 18 0,-1-18 0,18 1 0,-18 17 0,1 0 16,-1 0-16,18-18 0,-17 18 0,-1 0 0,18-17 0,-18 17 15,1 0-15,17-18 0,-18 18 0,-17-18 0,17 18 0,18-17 0,-18 17 0,1 0 16,-1 0-16,1 0 0,-1 0 0,0 0 0,1-18 0,-1 18 0,0-18 0,1 18 15,-1 0-15,0 0 0,1 0 0,-1-17 0,0 17 0,1 0 0,-1 0 16,1 0-16,-1 0 0,18-18 0,-18 18 0,1 0 0,-1 0 0,0 0 16,18-18-16,-17 18 0,-1 0 0,0 0 0,1 0 0,-1 0 0,18-17 0,-17 17 15,-1 0-15,0-18 0,1 18 0,-1 0 16,0 0-16,1 0 16,-1 0-16,0 0 0,18-18 0,-17 18 0,17-17 15,-18 17-15,1 0 0,-1 0 0,0 0 0,1 0 0,-1 0 16,0 0-16,1 0 0,17-18 0,-18 18 0,0 0 0,1 0 15,-1 0-15,0-17 0,1 17 0,-1 0 0,1 0 16,-1-18-16,0 18 0,1 0 0,-1 0 0,0 0 0,1 0 0,-19 0 16,19 0-16,-18 0 0,17 0 0,0 0 0,1-18 0,-1 18 0,-17 0 0,17 0 15,0-17-15,1 17 0,-1 0 0,1 0 0,-1 0 0,0 0 0,1 0 0,-1 0 0,0 0 0,-17 0 16,17 0-16,18-18 0,-35 18 0,17 0 0,1 0 0,-1-18 16,1 18-16,-1 0 0,0 0 0,1 0 0,-1 0 0,0 0 0,1 0 15,-1 0-15,0 0 0,1 0 0,-1 0 0,1 0 0,-1 0 16,-17 0-16,17 0 0,0 0 0,1 0 0,-1 0 15,0 0-15,1 0 0,-1 0 0,1 0 0,-1 0 0,0 0 0,1 0 0,-1 0 0,0 0 16,1 0-16,-1 18 0,0-18 0,1 0 0,-1 0 0,0 0 0,1 0 0,-1 0 16,1 0-16,-1 0 0,0 0 0,1 0 0,-1 0 0,0 0 0,1 0 0,-1 0 0,0 0 0,1 0 15,-1 0-15,1 0 0,17 18 0,-36-18 0,19 0 0,-1 0 0,0 0 0,1 0 0,-1 0 0,0 0 0,1 0 16,-1 0-16,1 0 0,-1 0 0,0 17 0,1-17 0,-1 0 0,0 0 0,1 0 0,-1 0 0,0 0 16,1 0-16,-19 0 0,19 0 0,-1 0 0,1 0 0,-1 0 0,-17 0 0,17 0 0,0 0 15,-17 0-15,17 0 0,1 0 0,-1 0 0,1 0 0,-1 0 0,0 0 0,1 0 0,-1 0 0,0 0 0,1 0 16,-1 0-16,0 0 0,-17 0 0,18 0 0,17 18 0,-18-18 0,0 0 0,1 0 0,-1 0 0,0 0 15,1 0-15,-1 0 0,0 0 0,1 0 0,-1 0 0,0 0 0,1 0 0,-1 0 0,1 18 0,-1-18 0,0 0 0,-17 0 0,0 0 16,17 0-16,-17 0 0,35 17 0,-18-17 0,1 0 0,-1 0 0,0 0 0,1 0 0,-1 0 0,-17 0 0,17 0 0,0 0 0,1 0 16,-1 0-16,-17 0 0,17 0 0,1 0 0,-1 0 0,0 0 0,1 0 0,-1 0 0,0 18 0,-17-18 0,17 0 0,-17 0 0,18 0 0,-19 0 15,19 17-15,-1-17 0,0 0 0,-17 0 0,17 0 0,1 0 0,-1 0 0,-17 0 0,0 0 0,-1 0 0,19 18 0,-1-18 0,-17 0 0,17 0 0,1 0 16,-1 0-16,0 0 0,-17 18 0,17-18 0,1 0 0,-19 0 0,19 0 0,-19 0 0,19 0 0,-1 0 0,-17 0 0,17 0 0,-17 0 0,0 0 16,17 0-16,0 0 0,-17 17 0,18-17 0,-19 0 0,19 0 0,-1 0 0,0 0 0,1 18 0,-19-18 0,1 0 0,18 0 0,-1 0 15,0 0-15,1 0 0,-1 18 0,-17-18 0,17 0 0,0 0 0,1 0 0,-1 0 0,0 0 0,1 0 0,-1 0 0,1 0 0,-1 0 0,0 0 0,1 0 0,-1 0 16,0 0-16,1 0 0,17 17 0,-36-17 0,19 0 0,-18 18 0,17-18 0,0 0 0,-17 0 0,17 0 0,1 0 0,-1 18 15,0-18-15,1 0 0,-1 0 0,-17 0 0,0 0 0,17 0 0,-17 0 0,17 0 0,0 17 16,1-17-16,-1 0 0,0 0 0,1 0 0,-1 18 0,1-18 0,-1 0 0,0 0 0,1 0 0,-1 0 0,0 0 0,1 0 16,-1 0-16,0 0 0,1 0 0,-1 0 0,1 0 0,-1 0 0,0 0 0,1 0 0,-1 0 0,-17 18 0,17-18 0,0 0 15,1 0-15,-1 0 0,-17 0 0,17 0 0,1 0 0,-1 0 0,0 0 0,1 0 0,-1 0 0,0 0 16,1 0-16,-1 0 0,0 0 0,1 17 0,-1-17 0,1 0 0,-1 0 0,0 0 0,1 0 0,-19 0 0,1 0 16,17 0-16,1 0 0,-18 0 0,17 0 0,0 0 0,1 0 0,-1 18 0,-17-18 0,17 0 0,0 0 0,1 0 15,-1 0-15,1 0 0,-1 0 0,0 0 0,1 0 0,-1 0 0,0 0 0,1 0 0,-1 0 0,-17 0 0,17 0 0,0 0 0,1 0 16,-1 0-16,1 0 0,-1 0 0,0 0 0,1 0 0,-1 0 0,0 0 0,-17 0 0,17 17 0,1-17 0,-18 0 0,17 0 15,0 0-15,-17 0 0,17 18 0,1-18 0,-19 0 0,1 0 0,18 0 0,-1 18 0,-17-18 0,17 0 16,-17 0-16,17 0 0,-17 0 0,17 0 0,0 0 0,18 17 0,-17-17 0,-1 0 0,1 0 0,-1 0 0,0 18 0,1-18 16,-1 0-16,0 0 0,1 0 0,-19 0 0,19 0 0,-1 0 0,18 18 0,-17-18 0,-19 0 0,36 17 15,-17-17-15,-1 0 0,0 0 0,1 18 0,-1-18 0,0 0 0,1 0 0,-1 0 0,18 18 0,-17-18 0,-1 0 16,0 0-16,1 17 0,-1-17 0,18 18 0,-18-18 0,1 0 0,-1 0 0,0 0 0,1 0 0,17 17 16,-18-17-16,0 0 0,18 18 0,-17-18 0,-1 0 0,1 0 0,-1 0 0,0 0 0,18 18 15,-17-18-15,-1 0 0,18 17 0,-18-17 0,1 0 0,-1 18 0,0-18 16,1 0-16,17 18 0,-18-18 15,18 17 1,0 1 0,0 0-16,0-1 15,0 1-15,0-1 16,0 1 0,0 0-16,0-1 15,0 1-15,0 0 0,0-1 16,0 1-16,0 0 15,18-18-15,-18 17 0,17 1 16,-17 0-16,18-1 0,0-17 0,-1 18 16,-17-1-16,18 1 0,0-18 0,-18 18 15,17-18-15,-17 17 0,18-17 0,-18 18 0,18-18 0,-18 18 0,17-18 16,1 0-16,-18 17 0,17-17 0,-17 18 0,18-18 0,-18 18 0,18-18 0,-1 0 16,1 0-16,-18 17 0,18 1 0,-1-18 0,-17 17 0,18-17 0,0 0 0,-1 0 15,-17 18-15,18-18 0,0 18 0,-1-18 0,1 0 0,-1 0 0,-17 17 0,18-17 0,0 0 0,-18 18 16,17-18-16,1 0 0,0 0 0,-1 0 0,19 18 0,-19-18 0,1 0 0,17 17 0,-17-17 0,-1 0 15,1 18-15,0-18 0,-1 0 0,1 0 0,0 0 0,-1 0 0,1 0 0,-1 0 0,1 0 0,-18 18 0,18-18 0,-1 0 16,1 0-16,0 0 0,-1 0 0,19 0 0,-19 0 0,-17 17 0,18-17 0,0 0 0,-1 0 16,1 18-16,-1-18 0,1 0 0,0 0 0,-1 0 0,1 0 0,-18 17 15,18-17-15,-1 0 0,1 0 0,0 18 0,-1-18 0,1 0 16,-1 0-16,-17 18 0,18-18 0,0 0 0,-1 0 0,-17 17 0,18-17 0,0 0 16,-1 0-16,1 0 0,0 0 0,-18 18 0,17-18 0,1 0 0,-1 0 0,1 0 0,0 0 15,-1 0-15,1 0 0,0 0 0,-1 0 0,1 0 0,0 0 0,-1 18 0,1-18 0,17 0 0,-17 17 0,17-17 0,-17 0 16,17 0-16,0 0 0,1 0 0,-1 0 0,-18 0 0,19 0 0,-19 0 0,19 0 0,-19 0 0,19 0 0,-19 0 15,18 0-15,1 0 0,-1 0 0,-17 0 0,17 0 0,-17 0 0,-1 0 0,19 0 0,-1 0 0,-18 0 0,1 0 0,0 0 0,17 0 0,-17 18 16,-1-18-16,19 0 0,-19 0 0,1 0 0,17 0 0,0 0 0,-17 0 0,0 0 0,17 0 0,-17 0 0,-1 0 0,1 0 0,-1 0 0,19 0 16,-19 0-16,1 18 0,0-18 0,-1 0 0,19 0 0,-1 0 0,-17 0 0,-1 17 0,18-17 0,-17 0 0,0 0 0,-1 0 0,1 0 15,0 0-15,-1 0 0,1 0 0,0 0 0,-1 0 0,1 18 0,-1-18 0,1 0 16,0 0-16,-1 18 0,1-18 0,0 0 0,-1 0 0,1 0 16,0 0-16,-1 0 0,-17 17 0,18-17 0,-1 0 0,1 0 0,0 0 15,-1 0-15,1 0 0,0 0 0,17 0 0,-17 0 0,-1 0 0,1 0 0,0 0 0,-1 0 16,1 0-16,-1 0 0,1 0 0,0 0 0,-1 0 0,1 0 0,0 0 0,-1 0 0,1 0 0,17 0 0,-17 0 15,-1 0-15,1 0 0,0 0 0,-1 0 0,1 0 0,0 0 0,-1 0 0,19 0 0,-19 0 0,1-17 0,-1 17 16,1 0-16,0 0 0,-1 0 0,1 0 0,0 0 0,-1 0 0,1 0 0,0 0 0,-1 0 0,1 0 0,0 0 16,-1 0-16,1 0 0,-1 0 0,1 0 0,0 0 0,-1 0 0,1 0 0,0 0 0,-1 0 0,1 0 0,0 0 15,-1 0-15,1 0 0,-1 0 0,1 0 0,0 0 0,-1 0 0,1 0 0,0 0 0,-1 0 16,1 0-16,0 0 0,-1 0 0,1 0 0,-1 0 0,1 17 0,0-17 16,-1 0-16,1 0 0,0 0 0,-1 0 0,1 0 0,0 0 0,-1 0 0,-17 18 0,18-18 0,0 0 0,-1 0 0,1 0 15,-1 0-15,1 17 0,17-17 0,1 0 0,-1 0 0,0 0 0,-17 0 0,17 0 0,-17 0 0,-1 0 0,19 0 0,-19 18 0,36-18 0,-35 0 16,-1 0-16,19 0 0,17 0 0,-36 0 0,19 0 0,-19 0 0,19 0 0,34 0 0,-52 0 0,17 0 0,18 0 0,-35 0 0,17 0 0,-18 0 0,36 0 0,-17 0 15,-1 0-15,0 0 0,0 0 0,1 0 0,-1 0 0,-17 0 0,17 0 0,18 0 0,-35 0 0,34 0 0,-16 0 0,-19 0 0,36-18 0,-17 18 0,-19 0 0,18 0 16,18 0-16,-35 0 0,17-17 0,-17 17 0,35 0 0,-18 0 0,-17 0 0,17 0 0,-17 0 0,-1 0 0,19 0 0,-19 0 0,19 0 0,-1 0 16,-18 0-16,19 0 0,-19 0 0,19 0 0,-1-18 0,0 18 0,-17 0 0,17 0 0,0 0 0,1 0 0,-1 0 0,-17 0 0,-1 0 0,1 0 15,17 0-15,0 0 0,-17 0 0,17 0 0,-17 0 0,0 0 0,-1 0 0,1 0 0,0 0 0,-1 0 0,1 0 0,-1 0 0,1 0 16,0 0-16,-1 0 0,1 0 0,0 0 0,-1 0 0,19 0 0,-19 0 0,1 0 16,-1 0-16,1 0 0,0 0 0,-1 0 0,1 0 15,0 0-15,-1 0 0,1 0 0,0 0 0,-1 0 16,-17-17-16,18 17 0,-1 0 0,1 0 0,0-18 0,-1 18 0,1 0 15,0 0-15,-1 0 0,1 0 0,-18-18 0,18 18 0,-1 0 0,1-17 16,0 17-16,-1 0 0,1 0 0,-1 0 0,-17-18 0,18 18 0,0 0 0,-18-18 16,17 18-16,1 0 0,0 0 0,-18-17 0,17 17 0,1 0 0,0 0 0,-1 0 0,1 0 0,-1-18 15,1 18-15,0 0 0,-1 0 0,1-18 0,0 18 0,-1 0 0,1 0 0,0 0 0,-1 0 0,1-17 0,-1 17 16,1 0-16,0-18 0,-1 18 0,1 0 0,0-18 0,-1 18 0,1 0 0,0 0 0,-1 0 0,1 0 0,17 0 0,-17 0 0,17 0 0,-35-17 16,35-1-16,-17 18 0,0 0 0,17-17 0,-17 17 0,-1 0 0,1 0 0,-1-18 0,1 18 0,0 0 0,-1 0 0,1 0 0,0-18 0,-18 1 0,35 17 0,-17 0 15,-1 0-15,18-18 0,1 18 0,-19-18 0,1 18 0,0-17 0,-1-1 0,1 18 0,17 0 0,-17 0 0,0-18 0,17 18 0,-18-17 0,1-1 16,0 18-16,-1 0 0,1 0 0,0-17 0,-1 17 0,1 0 0,17-18 0,-17 18 0,-18-18 0,35 18 0,-17 0 0,17 0 0,-35-17 0,18 17 0,17 0 15,-35-18-15,35 18 0,-17-18 0,-1 18 0,1 0 0,0 0 0,-1 0 0,1 0 0,0-17 0,-1 17 0,1-18 0,0 18 0,-1 0 0,1 0 16,0 0-16,-1-18 0,1 1 0,-1 17 0,-17-18 0,18 18 0,0 0 16,-18-17 15,0-1-15,0 0-1,17 1-15,-17-1 16,0 0-16,0 1 0,0-1 15,0 0-15,0 1 0,0-1 0,0 0 16,0 1-16,0-1 16,0 1-16,0-1 15,0 0-15,0 1 16,0-1-16,-17 18 0,17-18 0,0 1 0,0-1 0,-18 18 0,0-18 0,18 1 0,-17-1 0,-1 18 16,1-17-16,17-1 0,-18 18 0,18-18 0,-18 1 0,1 17 0,17-18 15,-18 18-15,18-18 0,-18 18 0,18-17 0,-17 17 0,-1 0 16,18-18-16,-18 18 0,18-18 0,-17 18 0,-1-17 0,18-1 15,-18 1-15,1 17 0,17-18 0,0 0 0,-18 18 0,18-17 16,-17 17-16,17-18 0,-18 0 0,18 1 0,-18 17 16,18-18-16,-17 18 0</inkml:trace>
  <inkml:trace contextRef="#ctx0" brushRef="#br1" timeOffset="32196.0045">23125 9402 0,'-18'0'16,"18"17"-1,-18-17-15,1 0 0,17 18 0,0-1 0,0 1 0,-18-18 16,0 0-16,18 18 0,-17-1 0,17 1 0,0 0 16,-18-1-16,0-17 0,18 18 0,0 0 0,-17-18 0,17 17 0,-18 1 0,1-18 15,17 17-15,0 1 0,-18 0 0,0-18 0,18 17 0,0 1 0,-17-18 0,-1 0 16,18 18-16,-18-18 0,18 17 0,0 1 0,-35-18 0,35 18 0,-18-1 0,1-17 0,-1 18 15,18-1-15,0 1 0,-17-18 0,-1 0 0,18 18 0,0-1 0,-18-17 0,1 18 16,-1-18-16,18 18 0,0-1 0,-18-17 0,1 0 0,17 18 16,0 0-16,-18-18 0,18 17 0,-18-17 0,18 36 0,-17-36 15,-1 17-15,18 1 0,-18-18 0,18 17 0,0 1 16,-17-18-16,17 18 0,-18-18 0,18 17 0,0 1 16,-17-18-16,17 18 15,-36 35-15,19-18 16,17-18-16,-18-17 0,0 36 0,18-19 15,0 1-15,-17-18 0,-1 18 0,18-1 0,-18-17 0,18 18 16,0 0-16,-17-18 0,17 17 0,-18 1 0,1-18 0,17 17 0,0 1 16,-18 0-16,18-1 0,-18-17 0,1 0 0,17 18 0,-18-18 15,18 18-15,-18-1 0,18 1 0,-17-18 16,17 18-16,-18-18 0,18 17 0,-18-17 16,18 18-16,0 0 15,-17-18-15,17 17 16,-18-17-1,18 18-15,-17-18 0,17 17 16,-18-17 109</inkml:trace>
  <inkml:trace contextRef="#ctx0" brushRef="#br1" timeOffset="33388.8773">22066 10319 0,'18'0'31,"-18"17"0,0 1-31,0 0 16,0-1-16,0 1 15,0 0 1,0-1 0,0 1-16,0-1 15,0 1-15,0 0 0,0-1 16,0 1-1,0 0 1,-18-18-16,18 17 0,0 1 16,0 0-16,0-1 15,0 1-15,-17 0 16,17-1-16,0 1 16,0-1-16,0 1 31,0 0-16,0-1-15,0 1 16,17-18 172,1 0-188,0 0 0,-1 0 0,1 0 15,-1-18-15,1 18 0,-18-17 0,18 17 0,-1 0 0,-17-18 0,18 18 0,0 0 16,-1-18-16,1 1 0,0 17 0,-1-18 0,1 18 15,-1-17-15,-17-1 0,18 18 0,0 0 0,-18-18 16,17 18-16,-17-17 0,18 17 0,0 0 31</inkml:trace>
  <inkml:trace contextRef="#ctx0" brushRef="#br1" timeOffset="38925.8721">19985 13300 0,'0'17'94,"-18"-17"-94,18 18 0,-35 0 16,17-1-16,1 1 0,-1-18 15,18 18-15,-35-1 0,17-17 0,0 18 0,1-18 0,17 17 0,-18-17 16,1 0-16,17 18 0,-18-18 0,18 18 0,-18-18 0,18 17 0,-17-17 16</inkml:trace>
  <inkml:trace contextRef="#ctx0" brushRef="#br1" timeOffset="41619.5864">20355 13229 0,'18'0'15,"-18"18"17,0-1-17,0 1 1,0 0-1,0-1-15,0 1 16,0 0 0,-18-18-16,18 17 15,-17-17 1,-1 0-16,0 18 16,1-18-1,-1 0 48,0 0-32,1 0-15,17-18-16,-18 18 0,18-17 15,0-1 1,-17 18-16,17-18 0,0 1 0,0-1 15,0 0-15,0 1 47,0-1-31,0 1 0,17 17-16,1 0 0,-1 0 15,1 0-15,0 0 16,-18-18-16,0 0 47,17 18-47,1 0 47,0 0-16,-1 0-16,1 0 1,0 0 31,-1 0-47,1 0 0,-18 18 16,17-18-16,1 0 15,0 0 1,-18 18-1,17-18 1,-17 17 0,18-17-16,0 0 0,-18 18 15,17-18-15,1 0 16,0 0 15,-18 17-15,0 1-16,17-18 0,1 0 15,-1 0-15,-17 18 0,0-1 16,0 1-16,18-18 16,-18 18-1,18-18-15,-18 17 0,0 1 16,0 0-16,0-1 16,0 1-1,0-1-15,0 1 16,0 0-16,0-1 0,0 1 15,0 0-15,-18-18 16,18 17-16,0 1 0,0 0 16,0-1-1,0 1 1,-18-18 15,1 17 47,-1-17-78,18 18 16,-17-18 0,17 18-16,-18-18 15,0 0 16,1 0-31,-1 0 0,0 0 16,1 0-16,17 17 0,-18-17 0,0 0 78,18 18-78,-35-18 16,18 0-16,17 18 15,-18-18-15,0 0 16,18 17-16,18-17 328,0 0-328,-1 0 16,1 18-16,-18 0 0,17-18 0,1 0 0,-18 17 0,18-17 0,-1 0 0,1 18 15,0-18-15,-18 18 0,17-18 0,19 0 0,-36 17 0,17-17 0,1 0 0,-18 18 0,17-18 16,-17 17-16,18-17 0,0 0 0,-1 0 0,1 0 0,-18 18 0,18-18 0,-1 0 16,1 0-16,-18 18 0,18-18 0,-1 0 0,1 0 62,0 0-31,-1 0-31,-34 0 188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4" units="1/cm"/>
          <inkml:channelProperty channel="Y" name="resolution" value="46.95652" units="1/cm"/>
          <inkml:channelProperty channel="T" name="resolution" value="1" units="1/dev"/>
        </inkml:channelProperties>
      </inkml:inkSource>
      <inkml:timestamp xml:id="ts0" timeString="2020-04-06T00:14:41.106"/>
    </inkml:context>
    <inkml:brush xml:id="br0">
      <inkml:brushProperty name="width" value="0.05292" units="cm"/>
      <inkml:brushProperty name="height" value="0.05292" units="cm"/>
      <inkml:brushProperty name="color" value="#FFC000"/>
    </inkml:brush>
    <inkml:brush xml:id="br1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15399 7108 0,'17'0'94,"1"0"-94,0 0 15,-18 18 1,17-18-16,-17 18 0,18-18 0,-18 17 0,0 1 0,18-18 16,17 35-16,-35-17 0,17 0 0,1-18 0,-18 17 15,18 1-15,-1-18 0,-17 17 0,18-17 0,-18 18 0,0 0 0,18-18 0,-1 17 16,-17 1-16,18-18 0,-18 18 0,0-1 0,18-17 0,-18 18 16,0 0-16,17-1 0,1-17 0,-18 18 15,0 0-15,18-18 0,-18 17 16,17-17-16,-17 18 0,18-18 15,-18 17-15,0 1 0,17-18 0,-17 18 0,18-18 16,0 17-16,-18 1 0,0 0 0,17-18 16,-17 17-16,18 1 0,-18 0 0,18-18 0,-18 17 15,0 1-15,17-18 0,1 0 0,-18 17 0,0 1 0,0 0 16,18-18-16,-18 17 0,17 1 0,-17 0 16,0-1-16,18-17 0,-1 0 15,-17-17 173,0-1-188,0 0 0,0 1 0,18 17 15,-18-18-15,0 0 0,0 1 16,0-1-16,18 18 0,-18-17 0,0-1 0,17 18 0,-17-18 16,0 1-16,0-1 0,0 0 0,18 1 15,-18-1-15,18 18 0,-18-18 0,17 18 0,-17-17 0,0-1 0,0 1 16,0-1-16,0 0 0,0 1 0,18 17 0,-18-18 15,18 0-15,-18 1 0,0-1 0,0 0 16,0 1-16,17 17 0,-17-18 0,0 0 0,18 18 16,-18-17-16,0-1 0,0 1 15,17 17-15,-17-18 0,0 0 16,18 18 31,-18-17-47,18-1 0,-18 0 0,17 1 0,-17-1 0,18 18 15,-18-18-15,0 1 0,18 17 0,-18-18 0,17 1 0,-17-1 0,18 0 16,-18 1-16,0-1 0,0 0 16,18 18-16,-18-17 62,0 34 48</inkml:trace>
  <inkml:trace contextRef="#ctx0" brushRef="#br0" timeOffset="2500.4772">16051 7602 0,'18'0'0,"0"0"31,-1 0-15,1 0-1,-18 18-15,0 0 0,0-1 0,0 1 16,0 0-16,0-1 0,0 89 15,0-88-15,0-1 0,0 36 0,0-35 0,0-1 0,0 1 16,0 0-16,0-1 0,0 1 0,0 53 16,0-54-16,0 1 0,0 0 0,0 17 0,0-18 0,0 1 15,0 0-15,0-1 0,0 1 0,0 0 0,0-1 0,0 1 16,0 0-16,0-1 0,0 1 0,0-1 16,0 1-16,0 0 0,0-1 0,0 1 15,0 0-15,0-1 0,18 1 0,-18 0 16,0 70-1,17-88-15,-17 17 0,0 1 0,0 0 0,0-1 16,0 1-16,0 0 0,0-1 0,0 1 0,0 0 0,18-18 16,-18 17-16,0 1 0,0-1 15,0 1-15,0 0 16,0-1-16,0 1 16,0 0-16,0-1 0,0 1 0,0 0 15,0-1-15,0 1 0,0-1 0,0 1 0,0 0 0,0-1 16,0 1-16,0 0 0,0-1 0,0 1 0,0 0 15,0-1-15,17-17 0,-17 18 0,0-1 16,0 1-16,0 0 31,18-18 32</inkml:trace>
  <inkml:trace contextRef="#ctx0" brushRef="#br0" timeOffset="6134.601">19403 6615 0,'17'0'94,"-17"17"-94,0 1 15,0-1-15,0 1 0,0 0 0,0-1 0,0 1 0,0 0 0,0-1 16,0 1-16,0 0 0,0-1 0,0 1 0,0 0 0,0-1 16,0 1-16,0-1 0,0 1 0,0 0 0,-17-1 0,17 1 0,0 0 15,0-1-15,0 1 0,0 0 0,0-1 0,-18 1 0,18-1 0,0 1 0,-18 0 16,18-1-16,0 1 0,0 0 0,-17-1 16,17 1-16,0 0 0,0-1 0,0-34 359,0-1-359,-18 18 0,18-18 0,-17 18 0,17-17 16,0-1-16,0 0 0,0 1 0,0-1 0,0 0 15,0 1-15,-18 17 0,18-35 0,0 17 0,0 0 0,0 1 0,0-1 16,0 0-16,0 1 0,0-1 0,0 0 0,0 1 15,0-1-15,0 1 0,0-1 0,0 0 0,0 1 16,0-1-16,0 0 0,-18 18 0,18-17 16,0-1-16,0 0 0,0 1 15,0-1-15,0 0 0,0 1 0,0-18 16,0 17-16,0 0 0,0 1 16,0-1 93,0 0-93,18 18-16,0 0 15,-1 0 1,1 0-16,-1 0 15,1 0-15,0 0 16,-1 0-16,1 0 16,0 0-1,-18 18-15,17-18 0,-17 18 0,0-1 0,0 1 0,18-18 16,-18 18-16,18-1 0,-1 1 0,-17-1 0,0 1 0,18 17 0,0-17 0,-18 0 16,0-1-16,0 1 0,17 0 0,1-1 0,-18 1 0,17 0 0,-17-1 0,0 1 15,18-18-15,-18 17 0,0 1 0,18 0 0,-18-1 0,17 1 0,1 0 0,-18-1 0,0 1 16,18-18-16,-18 18 0,0-1 0,17-17 0,-17 18 15,0-1-15,0 1 0,18-18 0,0 0 79,-1 0-64,-17 18-15,18-18 16,-18 17-16,17-17 0,1 0 15,-18 18-15,0 0 16,18-18-16,-18-18 141,17-70-141,1 53 15,-18 17-15,0 0 0,0 1 0,18-1 0,-18 0 0,0 1 0,17 17 0,-17-36 0,0 19 0,0-1 0,18 1 16,0-1-16,-18 0 0,17-35 0,1 36 0,-18-1 0,17 18 0,-17-18 0,0 1 0,0-1 0,0 0 16,53-52-16,-53 35 0,0 17 0,0 0 15,18 18-15,-18-17 0,0-1 0,0 0 16,18 18 156,-18-17-157,0-1 1,0 1 0,17 17 30</inkml:trace>
  <inkml:trace contextRef="#ctx0" brushRef="#br1" timeOffset="17581.5087">13776 6491 0,'18'0'62,"-1"0"-62,-17 18 16,18-18-16,-18 17 0,18-17 0,-1 18 0,-17 0 15,18-18-15,-18 17 0,17-17 0,-17 18 0,18-18 0,17 53 0,-17-36 0,0 1 16,-1 0-16,-17-1 0,18-17 0,0 18 0,34 53 16,-34-71-16,-18 17 0,18 1 0,-1-18 0,-17 18 0,0-1 0,53 36 15,-35-53-15,-18 18 0,18-18 0,-18 17 16,17-17-16,-17 18 0</inkml:trace>
  <inkml:trace contextRef="#ctx0" brushRef="#br1" timeOffset="19041.865">14517 6403 0,'-18'0'94,"18"18"-94,-17-18 0,-36 52 15,53-34 1,-18-18-16,18 18 0,-18-18 0,18 17 0,-17-17 0,17 18 15,0 0 1,-18-18-16,18 17 16,-18-17-16,18 18 0,0 0 0,-17-18 15,17 17-15,-18-17 0,18 18 0,-18-18 0,18 17 16,0 1-16,0 0 0,-17-18 16,17 17-16,0 1 265,0 0-249,-18-18-16,18 17 0,0 1 0,0 0 0,-17-18 0,17 17 0,0 1 0,-18 0 15,18-1-15,0 1 0,0-1 16,0 1-16,-18-18 0</inkml:trace>
  <inkml:trace contextRef="#ctx0" brushRef="#br1" timeOffset="19469.706">14182 6967 0,'17'0'31,"1"0"-16,0 0 1,-18 18-16,0 0 16,0-1-16,0 1 0,0 0 0,0-1 0,0 1 15,0-1-15,0 1 0,0 0 0,0-1 0,0 1 0,0 0 0,0-1 0,0 1 0,0 0 16,0-1-16,0 1 0,0-1 0,0 1 0,17 0 0,-17-1 0,0 36 0,0-35 0,0 17 0,0-17 0,0 0 0,0-1 16,0 1-16,0-1 0,0 1 0,0 17 0,0 18 0,0-35 0,0 17 0,0 18 0,0-18 0,0-17 15,0 0-15,0 17 0,0-17 0,0 17 0,0-18 0,0 1 0,0 0 0,0-1 16,0 1-16,0 0 0,0-1 0,0 1 0,0 0 0,0-1 15</inkml:trace>
  <inkml:trace contextRef="#ctx0" brushRef="#br1" timeOffset="21938.2205">15275 7743 0,'36'-17'15,"-36"-1"1,0 1 47,0-1-63,0 0 15,0 1-15,-18 17 0,18-18 0,0 0 16,-18 18-16,18-17 0,-17 17 0,-1 0 0,18-18 15,0 0-15,0 1 16,-18 17-16,1 0 0,17-18 0,-18 18 0,18-17 16,-18 17-16,1 0 0,17-18 0,-18 18 0,18-18 0,-17 18 0,17-17 15,-18 17-15,0 0 0,1-18 0,-1 0 0,0 18 0,1 0 16,-1-17-16,18-1 0,-18 18 0,1 0 0,-1 0 16,0 0-16,18-18 0,-17 18 0,17-17 0,-18 17 0,1 0 0,17-18 15,-18 18-15,0 0 0,1 0 0,-1 0 16,18-18-16,-18 18 0,1 0 15,17-17-15,-18 17 16,0 0-16,1 0 0,-1 0 0,-35-18 16,18 1-16,17 17 15,-17-18-15,17 18 0,1 0 0,-1 0 0,1 0 0,-1 0 16,18-18-16,-18 18 0,1-17 0,-1 17 0,0 0 16,1 0-16,-1 0 0,0-18 0,1 18 0,-1 0 0,18-18 15,-18 18-15,1 0 0,-1-17 0,1 17 0,-1 0 0,0 0 0,-17 0 16,17-18-16,1 18 0,-1 0 0,18-18 0,-18 18 0,1 0 0,-1 0 0,1 0 15,-1 0-15,0 0 0,1 0 0,17-17 0,-18 17 0,0 0 0,1-18 0,-1 18 16,0 0-16,1 0 0,-1 0 0,1 0 0,17-17 0,-18 17 0,0 0 0,1 0 16,-1 0-16,0 0 0,1 0 0,-1 0 0,0 0 0,1 0 0,-1 0 0,0 0 15,1 0-15,-1 0 0,-17 0 0,17 0 0,1 0 0,-1-18 0,0 18 16,1 0-16,-1 0 0,0 0 0,1 0 0,-1 0 0,1 0 0,-1 0 0,0 0 0,1 0 0,-1 0 16,0 0-16,1 0 0,-1 0 0,0 0 0,1 0 0,-1 0 0,1 0 0,-1 0 0,0 0 0,1 0 15,-1 0-15,0 0 0,-17 0 0,0 0 0,17 0 0,0 0 0,-17 0 0,18 0 0,-1 0 16,0 0-16,1 0 0,-1 0 0,-17 0 0,17 0 0,-17 0 0,17 0 0,1 0 0,-1 0 0,0 0 0,1 0 0,-1 0 15,0 0-15,-17 0 0,17 0 0,-17 0 0,18 0 0,-19 0 0,19 0 0,-1 0 0,0 0 0,1 0 0,-1 0 16,0 0-16,1 0 0,-19 0 0,19 0 0,-1 0 0,1 0 0,-1 0 0,0 0 0,1 0 16,-1 0-16,0 18 0,1-18 0,-1 0 0,0 0 0,18 17 0,-17-17 0,-1 0 0,1 0 15,-1 0-15,0 0 0,1 18 0,-1-18 0,0 0 16,1 0-16,-71 17 16,52-17-16,19 0 0,-19 18 0,19-18 0,-19 0 0,19 0 15,-1 0-15,0 0 0,1 18 0,-1-18 0,1 0 0,-1 0 0,-17 0 0,17 0 0,-17 0 0,35 17 0,-36-17 0,19 0 0,-1 0 16,1 18-16,-1-18 0,0 0 0,1 0 0,-1 0 0,-17 0 0,-1 0 0,1 18 0,0-18 0,17 0 0,1 0 0,-1 17 0,0-17 0,1 0 15,-19 18-15,19-18 0,-1 0 0,0 18 0,1-18 0,-18 0 0,-1 0 0,19 0 0,-1 0 0,0 0 0,1 0 0,-1 17 0,-17-17 0,35 18 16,-35-18-16,-1 0 0,19 0 0,-19 0 0,19 0 0,17 17 0,-36-17 0,19 0 0,-18 0 0,17 18 0,-17-18 0,17 0 16,0 18-16,-17-18 0,17 0 0,-17 0 0,17 0 0,1 0 0,-1 17 0,1-17 0,-1 0 0,0 0 0,18 18 0,-17-18 0,-1 0 15,0 0-15,1 0 0,-1 0 0,0 0 0,1 0 0,-1 18 0,1-18 0,17 17 0,-18-17 0,0 0 0,1 0 16,-1 18-16,0-18 0,1 0 0,-1 0 0,0 18 16,18-1 15,-17-17-31,-1 18 15,18 0-15,-17-18 0,17 17 0,-18-17 0,0 18 0,18-1 16,-17-17-16,-1 18 0,18 0 0,-18-1 0,1-17 0,-1 0 0,18 18 0,0 0 0,-18-18 0,1 17 16,17 1-16,-18-18 0,18 18 0,-18-18 0,18 17 0,-17-17 0,17 18 0,-18-18 0,18 17 0,-17 1 0,17 0 15,-18-18-15,0 17 0,18 1 0,-17-18 0,17 35 0,-18-17 0,0-18 0,18 18 0,-17 17 0,-1-18 16,0 1-16,18 0 0,-17-1 0,-1 1 0,18 0 0,0-1 0,-17-17 0,17 18 0,-18-18 0,18 18 0,-18-1 16,18 1-16,-17 0 0,17-1 0,-18-17 0,18 35 0,-18-17 0,18 0 0,-17-1 0,17 1 15,-18 0-15,18-1 0,0 1 0,-18 0 0,18-1 0,0 1 0,0-1 0,-17-17 0,17 18 0,0 0 16,0-1-16,0 1 0,-18-18 0,18 18 0,0-1 0,0 1 0,-17 0 0,17-1 0,0 1 0,0-1 0,0 1 15,0 0-15,0-1 0,0 1 0,0 0 0,0-1 0,0 1 0,-18 0 0,18-1 0,0 1 0,0 0 0,0-1 0,0 1 16,0-1-16,0 1 0,0 0 0,0-1 0,0 1 0,0 0 0,0-1 0,0 1 0,0 0 0,0-1 0,0 1 0,0-1 16,0 19-16,0-1 0,0-17 0,0-1 0,0 1 0,0 0 0,0-1 15,0 1-15,0-1 0,0 1 0,0 0 0,0-1 0,0 1 0,0 0 0,0-1 0,0 1 0,0 0 16,0-1-16,0 1 0,18 17 0,-18-17 0,17-1 0,-17 1 0,0 0 0,0-1 0,0 1 0,0 0 0,0-1 16,18-17-16,-18 18 0,17 0 0,-17-1 0,0 1 0,0-1 0,18 19 0,-18-19 0,18-17 0,-18 18 0,17 0 15,-17-1-15,0 1 0,0 0 0,18-1 0,-18 1 0,18-18 16,-18 17-16,17 1 0,-17 0 0,18-18 15,0 0-15,-1 0 0,-17 17 16,0 1-16,18-18 0,-1 0 0,1 18 0,0-1 0,-18 1 0,17-18 16,-17 18-16,18-18 0,-18 17 0,18-17 0,-1 18 0,1 0 0,-18-1 0,18-17 15,-1 18-15,-17-1 0,18-17 0,17 18 0,-35 0 0,0-1 0,18-17 0,-1 0 0,1 18 0,-18 0 0,53-1 0,-53 1 16,18-18-16,-1 18 0,1-18 0,0 17 0,-1 1 0,-17-1 0,35-17 0,-17 0 0,-18 18 0,18 0 0,17-1 0,-17-17 0,17 18 16,0 0-16,-17 17 0,-1-35 0,19 0 0,-19 0 0,1 18 0,0-1 0,17 1 0,-17-1 0,17-17 0,0 0 0,-17 18 0,17 0 0,-17-1 15,17-17-15,-17 18 0,-1-18 0,1 0 0,17 18 0,0-1 0,-17 1 0,35-18 0,-35 18 0,17-18 0,-17 17 0,17 1 0,-18 0 0,19-18 0,-1 0 0,0 17 16,1 1-16,16-1 0,1-17 0,-35 18 0,17 17 0,-17-35 0,17 0 0,-17 18 0,35-18 0,-36 35 0,19-35 0,-1 18 0,-17-18 0,17 0 0,0 18 0,-17 17 15,17-35-15,0 17 0,1-17 0,-1 18 0,-17 0 0,17-18 0,0 17 0,-17-17 0,17 18 0,0 0 0,18 17 0,-17-35 0,-19 18 16,1-18-16,17 0 0,0 17 0,36 1 0,-18-1 0,-36 1 0,19 0 0,-1-18 0,-17 17 0,17-17 0,0 0 0,0 18 0,1 0 0,-1-18 0,18 17 16,-35 1-16,17-18 0,0 35 0,0-35 0,1 18 0,-1-18 0,0 18 0,1-18 0,16 0 0,-34 17 0,17 1 0,18-1 0,-35-17 0,35 0 0,0 18 0,-18 0 15,-17-1-15,35-17 0,-18 18 0,0-18 0,0 0 0,18 0 0,-35 18 0,17-1 0,18-17 0,-35 0 0,35 18 0,-18-18 0,-17 0 0,17 18 0,18-18 16,-36 17-16,19-17 0,17 0 0,0 0 0,-18 18 0,-17-18 0,17 0 0,-18 0 0,19 0 0,-1 0 0,-17 0 0,17 0 0,-17 0 0,-1 0 0,18 0 16,1 0-16,-19 0 0,19 0 0,-19 0 0,1 0 0,35 0 0,-36 0 0,1 0 0,0 0 0,-1 0 0,19 0 0,-19 0 0,1 0 15,35 0-15,0-18 0,-18 18 0,-17 0 0,-1 0 0,1 0 0,17 0 0,-17 0 0,0-17 16,-1 17-16,1 0 0,-1 0 0,1-18 0,35 0 0,-18 18 0,-17 0 0,0-17 0,17 17 0,-35-18 0,17 18 15,1-18-15,0 18 0,-1 0 0,1-17 0,17-1 0,-17 18 0,0-18 0,17 18 0,-35-17 0,18 17 0,-1-18 0,1 18 16,-1-17-16,1-1 0,0 18 0,17-18 0,-17 18 0,-18-17 0,35-1 0,-17 18 0,17-18 0,-35 1 0,0-1 0,35 18 16,-17 0-16,-1-18 0,19 1 0,-36-1 0,35 0 0,-17 18 0,-18-17 0,17 17 0,18-18 0,-35 1 0,18-1 0,0 18 0,-1 0 15,19-18-15,-19 1 0,1-1 0,0 0 0,-1 18 0,1 0 0,0-17 0,-1-1 0,1 0 0,-1 18 0,1-17 0,0 17 0,-1-18 0,1 1 0,0-1 16,-1 18-16,1-18 0,0 1 0,-1 17 0,1-18 0,-1 18 0,-17-18 0,53 1 0,-53-1 0,36 0 0,-19 1 0,1-1 0,17 1 0,-17 17 16,-18-18-16,35 0 0,-35 1 0,18-1 0,-1 0 0,1 1 0,0-1 0,-1 0 0,-17 1 0,18-1 0,-18 0 0,18 18 15,-18-17-15,17-1 0,1 1 0,-18-1 0,18 0 0,-18-17 0,17 35 0,-17-18 0,18-17 0,-1 17 0,-17-17 0,18 18 0,-18-1 16,0-17-16,18 17 0,-18-17 0,17 35 0,-17-18 0,0 0 0,18 1 0,-18-1 0,0-17 0,18 17 0,-18 1 0,0-19 0,0 19 15,35-36-15,-35 35 0,0 0 0,0 1 0,18-1 0,-18 1 0,17-19 0,-17 19 0,0-19 0,0 1 0,18 17 16,-18-17-16,0 18 0,17 17 0,-17-18 0,18-17 0,-18 17 0,0 0 0,0 1 0,0-1 0,0 0 0,0 1 0,18-18 0,-18 17 16,0-17-16,0 17 0,17 0 0,-17 1 0,0-1 0,0 0 0,0-17 0,0 0 0,0 17 0,0 1 0,0-19 15,0 19-15,0-1 0,0-17 0,0 17 0,0 0 0,0-17 0,0 18 0,-17 17 0,17-36 0,0 19 0,0-1 0,0-17 16,-18 35-16,18-18 0,0-17 0,-18 35 0,18-18 0,0 1 0,-17-1 0,17 0 0,0 1 0,0-1 0,0 0 0,0 1 0,-18 17 0,18-18 16,0 0-16,-17 18 0,17-17 0,0-1 0,0 0 0,0 1 0,0-1 0,-18 1 0,18-1 0,-18 18 0,18-35 0,-17 17 15,17 0-15,0 1 0,0-1 0,0 0 0,0 1 0,0-1 0,0-17 0,-18 35 0,18-18 0,0 1 16,-18-1-16,18 0 0,0 1 0,0-1 0,0 0 0,0 1 0,0-1 15,-17 18-15,17-17 0,-18-1 0,18 0 0,-18 18 0,18-17 0,0-1 0,0 0 16,-17 18-16,17-17 0,-18 17 0,18-18 0,-17 0 0,-1 1 0,0-1 16,18 0-16,-17 1 0,-1-1 0,18 1 0,-18 17 0,18-18 0,-17 18 0,-1 0 0,18-18 15,0 1-15,0-1 0,-18 18 0,1 0 0,-1-35 0,18 17 0,-18 18 0,1 0 0,17-18 0,-18 1 0,1 17 16,17-18-16,-18 18 0,18-17 0,-18-1 0,1 18 0,17-18 0,-18 1 0,0 17 0,18-18 0,-17 18 16,17-18-16,-18 18 0,0-17 0,1 17 0,-1-18 0,18 0 0,-17 18 0,-1 0 15,0-17-15,18-1 0,-17 18 0,-1-17 0,0 17 0,1-18 0,-1 18 0,18-18 0,-18 18 16,1 0-16,-1 0 0,1-17 0,-1-1 0,0 18 0,1 0 0,-1-18 0,0 18 0,1-17 0,-19 17 0,19-18 0,-1 18 15,-17-18-15,0 1 0,17 17 0,18-18 0,-18 18 0,1 0 0,-1 0 0,0 0 0,1 0 0,17-18 0,-18 18 0,0-17 0,1-1 16,-1 18-16,1 0 0,-1 0 0,0 0 0,1-17 0,-1 17 0,0-18 0,1 18 0,-1 0 16,0 0-16,18-18 0,-17 18 0,17-17 0,0-1 172</inkml:trace>
  <inkml:trace contextRef="#ctx0" brushRef="#br1" timeOffset="23859.3173">11906 8290 0,'0'-17'0,"0"34"0,0-52 16,0 17-16,0 1 0,0-1 0,0 0 15,0 1 1,0-1 0,0 1-16,0-1 15,0 0-15,-17-17 0,17 17 16,-18 1-16,18-1 0,-18 18 0,18-18 0,0 1 16,-17 17-16,17-18 15,-18 18 1,18-18-16,-18 1 15,1 17-15,-1 0 0,18-18 0,-35 18 16,35-17-16,-18 17 0,1 0 0,-1 0 0,18-18 0,-18 0 16,1 18-16,17-17 15,-18 17-15,0 0 0,1 0 0,-1 0 16,0 0-16,-17-18 16,0 0-16,17 18 0,1 0 15,-19 0-15,19 0 0,-1 0 0,0 0 0,1 0 0,-1 0 0,1 0 16,-1 0-16,0 0 0,1 0 0,-1 0 0,0 0 0,1 18 0,-1-18 0,0 0 0,1 0 15,-1 0-15,0 0 0,1 0 0,-1 0 0,18 18 0,-17-18 0,-1 0 0,0 0 0,1 0 0,-1 0 0,0 0 16,1 17-16,-1-17 0,0 0 0,-17 18 0,18-18 0,-1 0 0,0 0 0,1 0 0,-1 0 16,0 0-16,1 0 0,-1 0 0,0 0 0,1 0 15,-1 0-15,18 18 16,-17-18-16,17 17 16,-18-17-1,0 0-15,1 0 0,17 18 0,-18-18 0,0 17 16,1 1-16,-1-18 0,0 18 0,1-18 15,-1 17-15,0-17 0,1 0 0,17 18 0,-18-18 0,1 18 0,-1-18 16,18 17-16,-18-17 0,1 0 0,-1 18 0,0-18 0,1 18 0,-1-18 0,0 0 0,1 0 0,-1 17 16,18 1-16,-17-18 0,-1 0 0,0 18 0,1-1 0,-1-17 0,0 18 0,-17-18 0,17 17 15,1 1-15,-1-18 0,18 18 0,-17-18 0,-1 0 0,0 0 0,18 17 0,-17-17 16,17 18-16,-18-18 0,0 0 0,1 18 0,-1-18 0,18 17 0,-18-17 0,18 18 0,-17-18 0,17 18 16,-18-18-16,0 17 0,1-17 0,17 18 0,-18-1 0,1-17 15,17 18-15,-18-18 0,18 18 0,-35-1 0,35 1 0,-18-18 0,0 18 16,1-1-16,-1-17 0,18 18 0,0 0 0,-18-18 0,18 17 0,-17 1 0,-1-1 0,18 1 15,0 0-15,0-1 0,-17 1 0,17 0 0,-18-18 0,18 17 0,-18 19 0,18-19 0,0 1 16,0 0-16,0 17 0,-17-18 0,17 1 0,-18-18 0,0 18 0,18-1 0,0 1 0,0 0 0,0-1 16,0 1-16,0 0 0,0-1 0,-17-17 0,17 18 0,0-1 0,-18-17 0,18 18 15,0 0-15,0-1 0,0 1 0,0 0 0,0-1 16,0 1-16,0 0 0,0-1 16,0 1-16,0-1 0,0 1 0,0 0 0,18-1 0,-18 1 15,0 0-15,0-1 0,0 1 0,0 17 0,0-17 0,0 0 0,0-1 0,0 1 16,0-1-16,0 1 0,0 0 0,0-1 0,0 1 0,0 0 0,0-1 0,0 1 0,0 0 15,0-1-15,0 1 0,0-1 0,0 1 0,17 0 0,1-1 0,-18 1 16,18-18-16,-18 18 0,0-1 0,0 1 0,0 0 0,17-1 0,1-17 0,-18 18 0,0-1 16,0 1-16,0 0 0,0-1 0,18-17 0,-18 18 0,17-18 0,-17 18 0,0-1 0,18-17 0,-18 18 15,0 0-15,0-1 0,0 1 0,17-18 0,-17 18 0,18-18 0,-18 17 0,0 1 0,18-18 16,-18 17-16,0 1 0,17-18 0,-17 18 0,18-18 0,-18 17 0,0 1 0,18 0 0,-18-1 0,17-17 0,-17 18 16,0 0-16,18-1 0,0-17 0,-18 35 0,17-17 0,-17 0 0,18-1 0,-1 1 0,-17 0 0,0-1 15,18-17-15,0 0 0,-18 18 0,17 0 0,-17-1 0,18-17 0,-18 18 0,35-1 0,-35 1 0,18-18 0,-18 18 0,0-1 0,18-17 0,-1 18 16,1 0-16,0-1 0,-18 1 0,17 0 0,1-18 0,-18 17 0,17-17 0,-17 18 0,18-18 0,0 0 0,-18 18 15,0-1-15,17-17 0,1 18 0,0-18 0,-1 17 0,1-17 0,-18 36 0,18-36 0,-1 0 16,1 0-16,-18 17 0,17 1 0,1-18 0,0 0 0,-1 18 0,1-18 0,-18 17 16,18-17-16,-18 18 0,17-18 0,1 0 0,0 0 0,-1 0 0,-17 18 0,18-18 15,-1 17-15,1-17 0,0 0 0,-1 0 0,-17 18 0,18-18 16,0 0-16,-18 17 0,17-17 0,1 18 0,0-18 0,-1 0 0,1 0 0,0 18 16,-1-18-16,1 17 0,-1-17 0,1 0 0,0 0 0,-1 0 0,1 18 15,0-18-15,-1 0 0,1 0 0,0 0 0,-1 0 0,1 0 16,-1 0-16,1 0 0,0 0 0,-1 0 0,1 0 15,-18-18-15,18 18 0,-18-17 0,17 17 0,1 0 0,0-18 0,-1 0 16,1 1-16,-1-1 0,1 18 0,0-17 0,-18-1 0,17 0 16,1 18-16,-18-17 0,18 17 0,-1-18 0,1 0 0,-18 1 0,18 17 0,-18-18 0,35 0 15,-35 1-15,18-1 0,-1 1 0,1-1 0,-18 0 0,0 1 0,17-1 0,1 0 0,0 18 0,-18-17 0,17-1 0,1 0 0,-18 1 0,18-19 16,-1 19-16,1-1 0,-18 1 0,18 17 0,-18-18 0,17 0 0,1 1 0,-18-1 0,17 0 0,-17 1 0,18 17 0,-18-18 0,18 0 0,-18 1 16,17-1-16,-17 1 0,18 17 0,-18-18 0,18 0 0,-1 1 0,-17-19 0,36 19 0,-19-1 0,-17 0 0,0 1 15,18 17-15,-18-18 0,17 1 0,-17-1 0,18 0 0,0 18 0,-18-17 0,17-1 0,-17 0 16,0 1-16,18 17 0,-18-18 0,18 0 0,-1 1 0,-17-1 0,0 0 0,0 1 15,18-1-15,0 1 0,-1-1 0,-17 0 0,0 1 0,0-1 16,18 0-16,0 1 0,-18-1 0,0 0 0,0 1 0,17-1 0,-17 1 0,18 17 0,-1-36 0,-17 19 0,0-1 16,0 0-16,18 1 0,0-1 0,-18 0 0,17 1 0,-17-1 0,18 1 0,-18-1 0,18 0 0,-18-17 15,0 17-15,17 18 0,-17-17 0,0-19 0,18 36 0,-18-17 0,18-19 0,-18 19 0,0-18 0,0 17 0,17 18 0,-17-35 0,18 17 16,-18 0-16,0 1 0,0-1 0,0 0 0,17 18 0,-17-17 0,0-18 0,0 17 0,0-17 0,0 17 0,18 0 0,-18-17 16,0 17-16,0 1 0,0-18 0,0 17 0,0 0 0,0 1 0,18-1 0,-18 0 0,0 1 0,0-1 0,0 0 0,0 1 15,0-1-15,0 0 0,0 1 0,0-1 0,0 1 0,0-1 0,0 0 0,0 1 0,0-1 0,0 0 0,0 1 0,0-1 0,0 0 0,0 1 0,0-1 0,0 1 16,0-1-16,0 0 0,0 1 0,0-1 0,0 0 0,0 1 0,0-1 0,0 0 0,0 1 0,0-1 0,0 1 0,0-1 15,0 0-15,0 1 0,0-1 0,0 0 0,0 1 16,0-1-16,0 0 16,0 1-16,0-1 0,-18 18 0,18-18 0,-18 1 0,18-1 0,0 1 15,0-1-15,-35 18 0,35-18 0,-17 18 0,17-17 0,0-1 0,0 0 0,-18 18 0,0-17 0,1 17 16,17-18-16,0 0 0,-18 18 0,0-17 0,18-1 0,0 1 0,-17 17 0,-1 0 16,0 0-16,18-18 0,0 0 15,-17 18-15,17 18 94</inkml:trace>
  <inkml:trace contextRef="#ctx0" brushRef="#br1" timeOffset="26522.2391">17515 6967 0,'18'0'47,"0"0"-31,-18 18-16,0 0 0,17-1 0,-17 1 0,0 0 15,0-1-15,0 1 0,0-1 0,0 1 0,0 0 0,0-1 0,0 1 0,18 0 0,-18-1 0,0 1 16,0 0-16,0-1 0,0 1 0,0-1 0,0 1 0,0 17 0,0-17 0,0 0 0,0-1 0,0 1 16,0 0-16,0-1 0,-18 1 0,1 17 0,17-17 0,0-1 0,0 19 0,0-19 0,0 1 0,0 0 0,-18-1 15,18 36-15,0-35 0,0-1 0,-18 1 0,18 0 0,0-1 0,0 1 0,0 0 0,0-1 16,-17 1-16,17 0 0,0-1 0,0 1 0,0-1 15,0-34 126,0-1-141,-18 18 0,18-17 0,0-1 0,-18 0 0,18 1 16,0-1-16,0 0 0,0 1 0,0-1 0,0 0 0,0 1 0,0-1 0,0 1 15,0-1-15,0 0 0,0 1 0,0-1 0,0 0 0,0 1 0,0-1 0,0 0 0,0 1 16,0-1-16,0 1 0,0-1 0,0 0 0,0 1 0,0-1 0,0 0 0,0 1 0,0-1 0,0 0 0,0 1 16,0-1-16,0 0 0,0 1 0,0-1 0,0 1 0,18-1 0,-18 0 0,0 1 0,0-1 15,0 0-15,0 1 0,0-1 0,0 0 0,18 18 0,-18-17 0,0-1 16,17 18-16,1 0 0,-18-17 0,0-1 0,0 0 0,0 1 0,0-1 0,18 0 15,-18 1-15,0-1 0,17 18 0,-17-18 16,18 1-16,-18-1 0,0 1 0,18 17 16,-18-18-16,17 18 15,1 0 1,0 0 0,-1 0-1,1 0 1,-1 0-16,1 0 0,0 18 0,-18-1 15,17-17-15,1 18 0,0-1 0,-1-17 0,-17 18 0,18-18 0,-18 18 0,0-1 16,18-17-16,-1 18 0,1 0 0,-1-1 0,1 1 0,-18 0 0,18-18 0,-1 17 16,-17 1-16,18-18 0,0 0 0,-18 17 0,17-17 0,-17 18 0,18 0 0,0-18 0,-18 17 0,17 1 15,1-18-15,-1 18 0,-17-1 0,0 1 0,18-18 0,0 0 0,-18 18 0,0-1 16,17-17-16,1 0 0,-18 18 0,18-1 0,-18 1 0,17-18 0,-17 18 16,18-18-16,-18 17 0,18-17 0,-18 18 0,17-18 15,-17 18-15,18-18 0,-18 17 0,18-17 16,-18 18-16,17-18 0,-17 18 15,0-36 95,0 0-110,18 18 0,-18-17 0,0-1 0,17 18 0,-17-18 15,18 1-15,-18-1 0,0 0 0,18 1 0,-1-1 0,-17 1 0,0-1 0,0 0 0,18 1 0,0-1 16,-18 0-16,0 1 0,17 17 0,-17-36 0,18 19 0,0-1 0,-18 1 0,0-1 0,0 0 0,17 18 0,-17-35 0,18 17 0,-18 1 16,0-19-16,17 36 0,1 0 0,-18-35 0,18 18 0,-18-1 0,17 0 0,-17 1 0,18-1 0,-18 0 0,18 18 0,-18-17 0,0-1 15,17 0-15,-17 1 0,18-1 0,-18 0 0,0 1 0,18 17 0,-18-18 0,17 18 0,-17-17 0,0-1 0,18 18 16,-18-18-16,0 1 0,17 17 0,-17-18 0,0 0 16,0 1-16,18 17 46</inkml:trace>
  <inkml:trace contextRef="#ctx0" brushRef="#br1" timeOffset="31123.0398">24077 8908 0,'0'-18'16,"0"0"-1,0 1 1,0-1-16,0 0 16,0 1-16,0-1 15,0 1 1,-18 17-16,18-18 0,0 0 0,-17 18 16,-1-35-16,18 17 0,-17 18 0,17-17 0,-18 17 0,18-18 0,0 0 15,-18 18-15,1-17 0,17-1 0,-18 18 0,18-18 0,-18 18 16,18-17-16,-17 17 0,17-18 0,-18 18 0,18-17 0,-18-1 0,1 0 15,-1 18-15,18-17 0,-18 17 0,1-18 0,-1 18 16,18-18-16,0 1 0,-70-1 0,52 18 0,18-18 0,-18 18 0,-17-17 0,17 17 16,-17-18-16,0 1 0,17 17 0,18-18 0,-17 18 0,-1 0 0,0 0 0,1-18 0,-1 18 0,18-17 0,-18 17 15,1 0-15,-1 0 0,-17-18 0,17 18 0,1 0 0,-19 0 0,19-18 0,-1 18 0,-17-17 16,17 17-16,0 0 0,1 0 0,-1 0 0,1 0 0,-1 0 0,-17 0 0,17 0 0,18-18 16,-18 18-16,1 0 0,-1 0 0,0-18 0,1 18 0,-1-17 0,1 17 0,-1 0 0,0 0 15,1 0-15,-1 0 0,0 0 0,1 0 0,-1 0 0,0 0 16,1 0-16,-1 0 0,1 0 0,-1 0 15,0 0-15,1 0 16,-1 0-16,0 0 16,1 0-16,17 17 0,-18-17 0,18 18 0,-18-18 0,1 0 15,17 18-15,-18-1 0,0-17 0,1 0 0,17 18 0,-18-18 0,1 0 0,-1 18 16,0-1-16,1-17 0,-1 0 0,0 18 0,1-18 0,-1 18 0,0-18 0,1 0 0,-1 0 0,1 17 16,-1-17-16,0 18 0,1-1 0,-1-17 0,0 0 0,-17 0 0,35 18 0,-18 0 0,1-18 0,-1 0 15,1 0-15,-1 0 0,0 0 0,1 17 0,-1 1 0,0-18 0,1 0 0,-1 0 0,0 18 0,18-1 16,-17-17-16,-1 0 0,0 0 0,18 18 0,-17-18 0,-1 0 0,1 18 0,-1-18 0,0 0 0,18 17 15,-17-17-15,-1 0 0,0 18 0,1-1 0,-1-17 0,18 18 0,-18-18 0,1 0 16,17 18-16,-18-18 0,1 17 0,-1 1 16,18 0-16,-18-18 0,18 17 0,-17-17 0,17 18 15,0 0-15,-18-18 0,18 17 0,0 1 0,-18 0 0,18-1 16,0 1-16,-17-1 0,17 1 0,-18 0 0,0-18 0,18 17 16,0 1-16,0 0 0,0-1 0,0 1 0,-17-18 0,-1 18 0,18-1 0,0 1 0,0-1 0,-17 1 15,-1 0-15,18-1 0,-18-17 0,18 18 0,0 0 0,0-1 0,-17 1 0,17 0 0,-18-18 0,18 17 16,0 1-16,0-1 0,-18-17 0,18 18 0,0 0 15,-17-18-15,17 17 0,0 1 16,-18 17-16,18-17 16,0 0-16,0-1 0,0 1 15,0 0-15,0-1 0,0 1 0,0-1 16,0 1-16,0 0 0,0-1 0,0 1 0,0 0 16,0-1-16,0 1 0,0 0 0,0-1 0,0 1 0,0-1 15,0 1-15,0 0 0,0-1 0,0 1 0,0 0 0,0-1 0,0 1 16,0 0-16,0-1 0,0 1 0,0-1 0,0 1 0,0 0 0,0-1 0,0 1 15,0 0-15,0-1 0,0 1 0,0 0 0,0-1 0,0 1 0,0 0 0,0-1 16,0 1-16,0-1 0,18 1 0,-18 0 0,0-1 0,17 1 0,-17 0 0,0-1 0,0 1 16,0 0-16,0-1 0,0 1 0,0-1 15,18-17-15,0 18 0,-18 0 16,17-18 0,-17 17-1,18-17-15,-18 18 0,18-18 16,-18 18-16,0-1 0,17-17 0,-17 18 0,18-18 0,-18 18 15,17-1-15,1 1 0,0-18 0,-18 17 0,17 1 0,1-18 0,0 18 16,-1-1-16,1-17 0,-18 18 0,18-18 0,-1 18 0,1-18 16,-1 17-16,1-17 0,0 0 15,-1 0 17,-17 18-32,0 0 15,18-18-15,0 0 0,-1 17 0,1-17 0,0 0 0,-18 18 16,17-18-16,-17 18 0,35-18 0,-17 0 0,0 0 0,-1 0 0,1 17 0,0-17 15,-1 0-15,-17 18 0,18-18 0,0 0 0,-1 0 0,1 0 0,0 0 0,-1 0 16,36 17-16,-35-17 0,-1 0 0,-17 18 16,18-18-16,0 0 0,-1 0 0,-17 18 0,18-18 0,0 0 15,-1 0-15,1 0 0,-1 0 0,1 0 0,0 0 0,-1 0 16,1 0-16,0 0 0,17 0 0,-17 0 0,-1 0 0,1 0 0,17 0 16,-17 0-16,-1 0 0,1 0 0,0 0 0,-1 0 0,1 0 0,0 0 0,-1 0 0,1 0 15,0 0-15,-1 0 0,1 0 0,-1 0 0,-17-18 0,18 18 0,0 0 0,-1 0 0,-17-18 0,18 18 16,0 0-16,-1 0 0,1 0 0,0 0 0,-18-17 15,17 17-15,1 0 0,-1 0 0,-17-18 0,18 18 0,0 0 0,-1 0 16,1 0-16,0 0 0,-1 0 0,1 0 0,0 0 0,-1 0 16,1 0-16,-1 0 0,1 0 0,0 0 0,-1 0 0,1 0 0,0 0 0,-1 0 15,1 0-15,0 0 0,-1 0 0,1 0 0,0 0 0,-1 0 0,1 0 16,-1 0-16,1 0 0,0 0 0,-18-17 0,17 17 0,1 0 0,-18-18 0,18 18 16,-1 0-16,1 0 0,0 0 0,-18-18 0,17 18 15,-17-17-15,18 17 0,-18-18 0,17 18 16,1 0-16,0-18 0,-1 1 0,1 17 0,0 0 15,-1-18-15,1 18 0,-18-18 0,18 1 0,-1 17 0,1 0 0,-1 0 0,1 0 16,-18-18-16,18 18 0,-1-18 0,1 18 0,17-17 0,-35-1 0,18 18 0,0-17 0,-1 17 0,1 0 0,0-18 16,-1 0-16,1 18 0,-1 0 0,-17-17 0,18-1 0,0 18 0,-18-18 0,17 18 0,1-17 0,-18-1 15,18 18-15,-1 0 0,1 0 0,-18-18 0,0 1 0,18 17 0,-18-18 0,17 18 0,-17-17 0,18-1 0,-1 18 16,1-18-16,-18 1 0,0-1 0,18 18 0,-18-18 0,17 1 0,-17-1 16,18 18-16,-18-18 0,0 1 0,18 17 0,-18-18 0,0 1 0,0-1 15,17 18-15,-17-18 0,0 1 0,18-1 0,-18 0 0,18 1 0,-18-1 16,0 0-16,0 1 0,0-1 0,0 0 0,0 1 0,0-1 0,0 1 0,17-1 15,-17 0-15,18 1 0,-18-1 0,0 0 0,0 1 0,0-1 0,17 0 0,-17 1 0,0-1 16,0 1-16,0-1 0,0 0 0,0 1 0,0-1 0,0 0 0,0 1 0,0-1 0,0 0 16,0 1-16,0-1 0,0 1 0,0-1 0,0 0 0,0 1 0,0-1 0,0 0 0,0-17 15,0 17-15,0 1 0,0-1 0,0 0 0,0 1 0,0-1 0,0 1 16,0-1-16,0 0 0,0 1 0,0-1 0,0 0 16,-17 18-16,17-17 0,-18 17 0,18-18 0,0 0 15,-17 18-15,17-17 0,-18 17 0,18-18 0,0 1 16,0-1-16,-18 18 0,18-18 0,-17 18 0,-1 0 0,18-17 15,0-1-15,-18 0 0,1 18 0,17-17 0,0-1 0,-18 18 0,0 0 16,1-18-16,17 1 0,-18 17 0,18-18 0,-17 18 0,17-17 0,-18 17 16,18-18-16,-18 18 0,1 0 0,17-18 0,-18 18 0,18-17 0,-18-1 0,1 18 0,-1 0 15,18-18-15,0 1 0,-18 17 0,1 0 0,-1 0 0,18-18 0,-17 18 0,-1-18 0,0 1 16,1 17-16,-1-18 0,18 0 0,-18 18 0,1 0 0,17-17 0,-18 17 0,18-18 0,-18 18 0,1 0 16,17-17-16,-18 17 0,0-18 0,1 18 250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4" units="1/cm"/>
          <inkml:channelProperty channel="Y" name="resolution" value="46.95652" units="1/cm"/>
          <inkml:channelProperty channel="T" name="resolution" value="1" units="1/dev"/>
        </inkml:channelProperties>
      </inkml:inkSource>
      <inkml:timestamp xml:id="ts0" timeString="2020-04-06T00:19:43.691"/>
    </inkml:context>
    <inkml:brush xml:id="br0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16104 12947 0,'-17'0'32,"17"-18"-32,-18 18 0,0 0 31,18-17-16,-17 17-15,17-18 0,-18 18 16,0 0-16,18-18 0,-17 18 0,-1 0 0,1 0 16,-1 0-16,0 0 0,1 0 0,-1 0 0,0-17 0,1 17 15,-1 0-15,18-18 0,-18 18 0,1 0 0,-1 0 0,1 0 0,-1 0 16,18-18-16,-18 18 0,1 0 0,-1 0 16,0-17-16,1 17 0,-1 0 0,0 0 15,1-18-15,-1 18 0,0-17 0,1 17 16,-36 0-1,35-18-15,1 18 16,-1 0 0,0 0-16,1 0 15,-1 0-15,0 0 0,1 0 0,17-18 16,-18 18-16,1 0 0,-1 0 0,0 0 16,1 0-16,17-17 0,-18 17 15,0 0-15,-17 0 16,17 0-16,1 0 0,-1 0 0,1 0 15,-1 0-15,0 0 0,1 0 16,-1 0-16,0 0 16,1 0-16,-1 0 15,18 17 1,-18-17-16,1 0 0,-1 0 16,0 0-16,1 18 15,-1-18 63,1 0-62,17 18-16,-18-18 16,0 0 62,18 17-63,-17-17-15,17 18 0,-18-18 0,18 17 16,-18-17-16,18 18 16,0 0-16,-17-18 0,-1 0 0,0 17 15,18 1-15,-17-18 16,17 18-16,-18-18 0,18 17 15,-17-17-15,17 18 0,-18-18 0,0 0 16,18 18 15,-17-18-15,17 17-16,-18 1 16,18-1 46,0 1-46,0 0-16,0-1 15,0 1-15,18-18 0,-18 18 16,0-1-16,17-17 0,-17 18 16,18-18-16,-18 18 0,18-18 0,-18 17 0,17-17 0,-17 18 15,18-18-15,-18 18 0,17-18 0,-17 17 16,18-17-16,-18 18 0,18-18 0,-18 17 15,0 1-15,17-18 16,-17 18-16,18-18 0,-18 17 16,18-17-16,-18 18 0,17-18 0,-17 18 0,18-18 0,-18 17 15,18-17-15,-18 18 0,17-18 0,1 0 32,-18 18-32,17-18 15,1 0-15,-18 17 16,18-17-16,-1 0 0,-17 18 15,18-18-15,0 0 0,-18 17 0,17-17 0,1 0 16,0 0-16,-18 18 0,17-18 0,1 0 0,0 0 16,-1 0-16,1 18 0,-18-1 15,17-17-15,1 0 0,0 0 0,-1 0 16,1 0-16,-18 18 16,35 0-16,-17-18 15,-18 17-15,18-17 0,-1 0 0,1 0 16,-1 0-16,1 0 15,0 0-15,-18 18 0,17-18 0,1 0 16,0 0-16,-18 18 0,17-18 0,1 0 16,0 0-16,-1 0 0,1 0 0,-1 0 0,1 0 15,0 0-15,-1 0 0,1 0 0,0 0 16,-1 0-16,1 0 0,-18-18 16,18 18-16,-1 0 0,1 0 15,0 0-15,-1 0 16,1 0-16,-18-18 0,17 18 0,1-17 15,0 17-15,-18-18 0,17 18 0,1 0 0,-18-18 16,18 18-16,-1 0 0,-17-17 0,18 17 16,0-18-16,-1 18 0,-17-18 15,18 18 32,-18-17-47,17-1 16,-17 1-16,18 17 0,-18-18 15,18 18-15,-18-18 0,17 18 0,1 0 16,-18-17 0,0-1-1,0 0-15,0 1 16,0-1 0,18 18-16,-18-18 15,0 1-15,17 17 0,-17-18 0,0 1 16,0-1-16,0 0 0,0 1 15,0-1-15,0 0 0,0 1 0,0-1 16,0 0-16,0 1 0,0-1 16,0 0-16,0 1 0,0-1 15,0 1-15,0-1 16,0 0-16,0 1 0,0-1 16,0 0-16,0 1 15,-17 17 1,17-18-16,0 0 0,-18 18 15,0 0-15,18-17 0,-17 17 0,-1 0 32,0 0-1,1 0 78</inkml:trace>
  <inkml:trace contextRef="#ctx0" brushRef="#br0" timeOffset="3087.6248">15134 12753 0,'0'-18'47,"0"1"-31,-17 17-16,17-18 0,-18 18 0,18-18 0,0 1 0,0-1 15,0 0-15,0 1 0,-18 17 0,18-18 0,0 1 0,-17-1 0,17 0 0,0 1 16,0-19-16,-18 36 0,18-17 0,0-1 0,-18 18 0,18-18 0,0 1 0,0-1 0,-17 0 0,17-17 0,-18 18 0,0-1 16,18 0-16,0-35 0,-17 18 0,17 17 0,-18 1 0,0-18 0,18-1 0,-17 1 0,17 17 0,0 1 0,-18-1 0,1-17 0,-1 0 15,0-1-15,1-34 0,17 34 0,-18 1 0,0 0 0,18 17 0,-17-17 0,17 17 0,-18-17 0,0 0 0,18 17 0,0-17 0,-17 0 16,17 17-16,-18 0 0,1-35 0,-1 0 0,18 36 0,-35-124 0,-1 105 0,36 19 0,0-1 0,-17-17 0,17 17 0,-18-17 16,0 0-16,18-1 0,-52-105 0,-1 0 0,35 35 0,0 71 0,1-18 0,-1 18 0,0 17 15,18-35-15,-17 18 0,17 17 0,-53-140 0,53 122 0,0-17 0,-35 36 0,17-18 0,18-1 0,-18 19 0,18-19 0,-17-17 16,-1 36-16,18-19 0,0-34 0,-18 52 0,-52-246 0,52 228 0,1-34 0,17 52 0,0-35 0,-18 18 15,0-18-15,1 0 0,17 36 0,0-36 0,-18 17 0,-70-228 0,88 211 16,-18 35-16,1-35 0,17 18 0,-18 17 0,18-17 0,-18-18 0,18 36 0,-17-54 0,-1 53 0,0-17 0,18 0 0,0 17 0,-17-35 0,-1 18 0,18 17 0,-18-17 16,18 17-16,0-17 0,-17 0 0,17 17 0,-18-17 0,18 17 0,-18-17 0,1 0 0,17 17 0,-18 0 0,18-34 0,0 34 0,-17-35 15,-1 18-15,0-1 0,18 19 0,0-18 0,-17 17 0,-1-17 0,18-1 0,0 19 0,-18-19 0,18 19 0,0-1 0,0-17 0,-17 35 0,17-18 0,-18-17 0,18 17 16,0 1-16,0-1 0,0 0 0,-18 1 0,18-1 0,0 0 0,0 1 0,0-1 16,-17 18-16,17-17 0,0-1 15,0 0 95,0-17-95,17 17-15,-17 1 0,0-1 0,0 0 16,18 18-16,-18-17 0,0-1 15,18 18 17,-1-17-32,1 17 0,-18-18 15,18 0-15,-1 1 0,1 17 0,-18-18 0,0 0 16,18 18-16,-18-17 0,17 17 0,1 0 0,-18-18 0,0 0 0,0 1 0,0-1 16,17 18-16,-17-17 0,18 17 0,-18-18 0,0 0 0,18 18 0,-18-17 0,17 17 0,1-18 15,0 0-15,-1 18 0,-17-17 0,36 17 0,-19-18 0,-17 0 0,53 18 0,-53-17 0,53 17 0,-35-18 0,35 18 0,-36 0 0,1-18 0,52 18 16,-17 0-16,18 0 0,-36-17 0,18 17 0,18 0 0,-18-18 0,0 18 0,-36 0 0,54 0 0,-18 0 0,0 0 0,-1-17 0,19 17 0,-18 0 0,17 0 15,1 0-15,0-18 0,-36 18 0,35 0 0,1-18 0,0 18 0,-1 0 0,-17-17 0,0 17 0,17 0 0,1-18 0,-18 18 0,0-18 0,17 18 0,-17-17 16,0 17-16,0 0 0,0-18 0,-18 18 0,18 0 0,0-18 0,-35 18 0,35-17 0,0 17 0,-36 0 0,19 0 0,-1 0 0,-17-18 0,17 18 0,0 0 0,-17 0 16,-1-17-16,19-1 0,-19 18 0,1 0 0,0 0 0,-1 0 0,-17-18 0,18 18 453,-1 0-344,1 0-109,0 0 16,-1 0 140,-17-17-140</inkml:trace>
  <inkml:trace contextRef="#ctx0" brushRef="#br0" timeOffset="4613.0345">13247 5644 0,'17'0'32,"1"0"-32,35 36 15,-53-19 1,18 1-16,-1 0 0,-17-1 0,18-17 0,-18 18 0,0 0 15,18-18-15,-18 17 0,17-17 0,-17 18 0,0-1 0,18 1 0,-18 0 0,0-1 16,17 1-16,-17 0 0,18-1 0,-18 1 0,0 0 16,0-1-16,0 1 0,18-1 0,-1-17 0,-17 18 15,0 0-15,18-18 0,-18 17 0,0 1 0,0 0 16,0-1-16,0 1 0,0 0 16,0-1-16,0 1 0,18 17 15,-18-17-15,0-1 0,0 1 0,17 0 0,-17-1 16,0 1-16,0 0 0,0-1 15,0 1-15,18-18 0,-18 18 0</inkml:trace>
  <inkml:trace contextRef="#ctx0" brushRef="#br0" timeOffset="5947.3476">13776 5733 0,'0'17'109,"0"1"-109,0 0 16,0-1-16,0 1 15,0-1-15,0 1 0,0 0 0,0-1 16,0 1-16,0 0 0,18-1 0,-18 1 16,17-18-16,-17 18 0,18-18 0,-18 17 15,0 1-15,18-18 0,-18 17 0,17-17 16,-17 18-16,0 0 0,18-18 0,-1 0 0,-17 17 16,18-17-16,-18 18 0,0 0 0,18-18 0,-18 17 0,17-17 15,-17 18-15,18-18 0,-18 18 0,18-18 16,-18 17-16,17-17 0,1 0 31,0 0-15,-1 0-1,1 0-15,-1 0 16,1 0-16,0 0 16,-1 0-16,-17-17 15,18 17 1,-18-18-16,18 18 0,-18-18 0,0 1 15,17-1-15,-17 0 0,18 1 0,-18-1 0,0 0 16,18 1-16,-18-1 0,17 18 0,-17-17 0,0-1 0,0 0 16,0 1-16,0-1 0,0 0 0,0 1 0,0-1 15,0 0-15,0 1 0,0-1 0,0 1 16,0-1-16,0 0 0,0 1 0,-17-1 16,17 0-16,0 1 0,0-1 0,0 0 15,-18 18 1,0 0 31,18-17-32,-17 17-15,-1 0 16,18-18 0,-18 18-16,1 0 15,-1 0-15,0 0 16,1 0-16,-1 0 0,1 0 15,-1 0-15,0 0 0,1 0 0,17 18 16,-18-18-16,0 0 0,18 17 0,-17-17 0,-1 0 16,18 18-16</inkml:trace>
  <inkml:trace contextRef="#ctx0" brushRef="#br0" timeOffset="9023.1544">14711 5397 0,'-18'0'16,"1"0"-16,-1 0 0,0 0 15,1 0-15,-1 0 0,0 0 0,1 0 16,-1 0-16,0 0 0,18 18 0,-17-18 16,-1 0-16,1 0 187,-1 0-140,0 0 234,1 0-281,-1 0 0,18 18 328,0-1-328,0 1 0,0 0 0,0-1 16,0 1-16,18 0 0,-18-1 0,0 1 16,0 0-16,17-18 0,-17 17 15,0 1-15,0-1 16,0 1-16,0 0 16,0-1-1,18-17 188,0 0-171,-1 0 155,1 0-187,-1 0 16,-17 18 15,18-18-31,0 0 16,-1 18-16,1-18 15,-18 17-15,18-17 0,-18 18 0,17-18 16,1 0-16,-18 18 15,18-18 1,-18 17 31,17-17-47,1 0 31,-18 18-15,17-18-16,-17 17 0,18-17 15,-18 18-15,0 0 32,18-18-17,-18 17-15,17 1 16,-17 0-16,0-1 0,0 1 16,0 0-1,0-1-15,0 1 16,0-1-16,-17-17 0,17 18 15,0 0-15,-18-18 16,18 17-16,-18 1 16,18 0-16,-17-18 0,17 17 31,0 1-31,-18-18 0,1 0 16,17 18-16,0-1 15,-18-17-15,0 18 16,1-18 78,-1 0-79,0 0-15,18-18 0,-17 18 16,17-17-16,-18 17 0,18-18 15,-18 0-15,1 18 16,17-17-16,0-1 16,0 0-16,-18 18 15,18-17-15,0-1 0,0 0 16,0 1-16,0-1 0,-17 18 16,17-17-16,0-1 15,0 0-15,17 18 110,1 0-95,-1 0-15,-17 18 0,0 0 0,18-18 16,0 17-16,-18 1 0,0-1 0,17-17 0,-17 18 15,18-18-15,-18 18 0,18-18 0,-18 17 16,0 1 0,0 0 77,0-1-46</inkml:trace>
  <inkml:trace contextRef="#ctx0" brushRef="#br0" timeOffset="9890.7917">14958 5662 0,'17'0'79,"1"0"-79,0 0 0,-1 0 15,1 0-15,-18-18 0,18 18 0,-1 0 0,1 0 0,0 0 0,-1 0 0,1 0 16,-1 0-16,1-17 0,0 17 0,-1 0 0,1 0 0,0-18 0,-1 18 0,1 0 0,0 0 0,17 0 0,-18-17 15,19 17-15,-19 0 0,19 0 0,-36-18 0,17 18 0,19-18 0,-19 18 0,18 0 0,-17 0 0,0-17 0,-1 17 16,1 0-16,17-18 0,-17 0 0,0 18 0,-1 0 0,1 0 0,0 0 0,-1-17 0,1 17 16,-18-18-16</inkml:trace>
  <inkml:trace contextRef="#ctx0" brushRef="#br0" timeOffset="10789.2037">15258 5203 0,'17'0'16,"1"0"-1,0 0 1,-1 0 0,1 0-16,-1 0 15,-17 18-15,18-18 0,-18 18 0,18-18 0,-18 17 0,0 1 0,0 0 16,0-1-16,17 1 0,-17 0 0,18-1 0,-18 1 0,0-1 0,0 1 0,0 17 0,18 1 16,-18-19-16,17-17 0,-17 18 0,0 17 0,18-17 0,-18 0 0,0-1 0,0 18 0,0-17 0,0 0 0,0 35 0,0-18 15,0-17-15,18-1 0,-18 18 0,0-17 0,0 0 0,17-1 0,-17 1 0,0 0 0,0-1 0,18 71 16,-18-70-16,0 0 0,0-1 0,0 19 0,0-19 0,17-17 0,-17 18 0,0 0 15,0-1-15,0 1 0,0 0 0,0-1 0,0 1 16</inkml:trace>
  <inkml:trace contextRef="#ctx0" brushRef="#br0" timeOffset="11674.61">16087 4939 0,'17'0'62</inkml:trace>
  <inkml:trace contextRef="#ctx0" brushRef="#br0" timeOffset="13345.2562">15822 5203 0,'0'-17'62,"0"-1"-62,0 1 16,18 17-16,-18-18 0,17 18 0,-17-18 0,0 1 16,0-1-16,0 0 0,18 18 0,0 0 0,-18-17 0,0-1 0,17 18 0,1-18 15,-18 1-15,18 17 0,-18-18 0,17 18 0,-17-17 0,18 17 0,-18-18 0,17 18 16,-17-18-16,18 18 0,-18-17 0,18 17 0,-18-18 0,17 18 0,-17-18 0,18 18 0,-18-17 0,0-1 16,18 18-16,-1-18 0,1 18 0,-18-17 15,18 17 32,-1 0-47,1 0 16,-1 0-16,-17 17 0,18-17 0,-18 18 15,18-18-15,-1 0 0,1 0 16,0 0-16,-18 18 0,0-1 31,0 1-31,17-18 0,-17 18 16,18-18-16,-18 17 0,18-17 0,-18 18 0,0 0 0,0-1 15,0 1-15,0-1 0,0 1 0,0 0 0,0-1 16,0 1-16,0 0 0,0-1 0,0 1 0,0 0 16,0-1-16,0 1 0,0-1 0,-18-17 0,18 18 0,-18-18 0,18 18 15,0-1-15,0 1 0,-17-18 0,-1 0 0,18 18 0,0-1 0,-18-17 16,1 18-16,-1 0 0,18-1 0,-18-17 0,18 18 0,-17-18 16,17 17-16,-18-17 0,18 18 0,-17-18 0,17 18 0,0-36 109,0 0-93,0 1-16,0-1 15,17 18-15,-17-17 0,0-1 0,18 0 0,-1 18 16,-17-17-16,18 17 0,-18-18 0,18 18 0,-1-18 0,-17 1 0,18 17 0,0 0 15,-18-18-15,17 18 0,-17-18 0,18 18 0,0 0 0,-1 0 16,-17-17-16,18 17 0,-18-18 0,18 18 63,-1 0-63,1 0 0,-1 0 15,-17 18-15,18-18 0,-18 17 16,18-17-16,-18 18 0,17-18 0,1 0 0,-18 18 15,18-1-15,-18 1 0,17-18 0,-17 18 16,18-18-16,-18 17 0,0 1 0,18-18 0,-18 18 16,0-1-16,17-17 0,-17 18 0,0-1 0,18-17 0,-18 18 15,0 0-15,0-1 0,17-17 0,-17 18 16,0 0-16,0-1 16,0 1-1,0 0-15,0 17 16,0-17-16,0-1 0,-17-17 15,17 18-15,0-1 0,-18-17 0,18 18 0,-17-18 0,17 18 0,-18-1 0,18 1 16,-18 0-16,18-1 0,-17-17 0,17 18 0,0 0 16,-18-18-16,18 17 0,-18-17 0,18 18 0,0-1 15,-17-17-15,17 18 16,-18-18-16,0 0 31,1 0-15,-1 0-16,1 0 0,-1 0 0,18-18 0,-18 18 15,18-17-15,-17 17 0,-1 0 0,0 0 16,18-18 0,-17 18-16,-1 0 15,0 0 17,1 0-17,-1 0-15,18-17 16,-18 17-16,18-18 0,-17 18 0,17-18 15,-18 18-15,18-17 16,-17 17-16,17-18 31,0 0-15,-18 18-16</inkml:trace>
  <inkml:trace contextRef="#ctx0" brushRef="#br0" timeOffset="15938.2114">16651 4798 0,'18'0'16,"-1"0"62,1 0-47,0 0-31,-1 0 63,1 0-48,-18 17-15,18-17 0,-1 0 16,-17 18-16,0 0 16,0-1-16,0 1 15,0 0-15,0-1 16,0 1-16,0 0 15,0-1 1,-17-17 31,17 18-47,-18-18 16,0 0-16,1 0 15,17 17-15,-18-17 94,0 0-78,1 0-16,-1 0 0,18-17 15,-35-1-15,35 1 16,0-1-1,-18 18-15,1-18 16,-1 18-16,18-17 16,-18 17-1,18-18 1,0 0-16,-17 18 0,17-17 16,-18 17-16,18-18 15,-18 18-15,18-18 16,0 1-16,-17 17 0,-1 0 15,18-18-15,0 0 16,0 1 0,0-1-1,-18 18-15,18-17 16,0-1 0,0 0-1,0 1-15,0-1 16,0 0-16,18 18 109,0 0-93,-1 0-16,1 0 15,-18 18 1,18-18-16,-1 0 0,1 0 16,-18 18-16,18-18 0,-1 0 0,-17 17 15,0 1-15,18-18 0,-1 0 0,-17 18 16,18-18-16,-18 17 16,18-17-16,-1 0 0,-17 18 0,0-1 15,18-17-15,-18 18 0,18-18 0,-18 18 47,17-18-47,-17 17 0,18-17 16,0 0-1,-18 18-15,0 0 0,17-18 0,-17 17 16,0 1-16,18-18 0,-18 18 0,17-18 0,-17 17 16,18-17-16,-18 18 0,0 0 15,18-18-15,-18 17 0,0 1 16,17-18-16,-17 17 15,18-17-15,-18 18 0,0 0 0,0-1 16,53 36 0,-53-35-16,0 0 0,0-1 15,0 1-15,0-1 0,0 1 16,0 0-16,18-18 0,-18 17 0,17-17 0,-17 18 16,0 0-16,0-1 0,0 1 0,0 0 0,0-1 15,0 1-15,18-18 0,-18 17 0,0 1 0,18-18 0,-18 18 16,0-1-16,0 1 0,0 0 0,0-1 15,0 1-15,0 0 0,0-1 0,0 1 16,0 0-16,0-1 0,0 1 16,0-1-16,-18-17 0,18 18 0,0 0 0,0-1 15,-18-17-15,18 18 0,0 0 0,-17-18 0,17 17 0,0 1 16,-18-18-16,0 18 0,18-1 0,0 1 16,-17-18-16</inkml:trace>
  <inkml:trace contextRef="#ctx0" brushRef="#br0" timeOffset="19237.5571">16898 13635 0,'-18'0'109,"1"0"-109,17-18 16,-18 18-16,0 0 0,18-17 0,-17 17 16,-1 0-1,18-18-15,-17 18 0,-1 0 16,0 0-16,1 0 15,-1 0-15,0 0 0,1 0 16,-1 0-16,0 0 16,1 0-1,-1 0 1,18-18-16,-17 18 0,-1 0 0,0 0 0,18-17 16,-17 17-16,-1 0 0,0 0 0,1 0 15,-1 0-15,0 0 0,1 0 0,-1 0 63,1 0-48,-1 0-15,0 0 0,1 0 0,-1 0 16,0 0-16,1 0 62,17 17-62,-18-17 0,0 0 0,1 0 16,17 18-16,-18-18 0,0 18 0,1-1 0,-1-17 0,1 0 16,-1 18-16,0-1 0,1-17 15,17 18-15,-18-18 0,18 18 0,0-1 16,-18-17-16,1 0 16,17 18-16,-18-18 0,18 18 0,-18-18 15,1 17-15,17 1 16,-18-18-16,18 18 47,-17-18-47,17 17 0,0 1 15,-18-18-15,0 0 0,18 18 0,-17-18 0,17 17 0,0 1 16,-18-1-16,0-17 0,18 18 0,0 0 16,-17-18-16,17 17 0,-18-17 0,0 0 0,18 18 0,0 0 0,0-1 15,-17-17-15,17 18 0,0 0 0,-18-18 0,18 17 16,0 1-16,0-1 15,0 1-15,0 0 16,0-1-16,0 1 0,-17-18 16,17 18-16,0-1 0,0 1 15,0 0-15,0-1 0,0 1 16,0-1-16,0 1 16,0 0-16,17-1 0,-17 1 15,0 0-15,18-18 16,-18 17-16,0 1 15,17-18-15,-17 18 0,0-1 0,0 1 16,0 0-16,18-1 0,-18 1 0,0-1 16,18 1-16,-18 0 0,17-1 15,-17 1-15,18-18 0,-18 18 0,0-1 0,0 1 0,18-18 16,-1 18-16,-17-1 0,18-17 0,-18 18 0,0-1 16,18-17-16,-18 18 0,17-18 0,-17 18 0,18-1 0,-1-17 15,-17 18-15,18 0 0,0-1 0,-1-17 0,1 0 0,0 18 16,-1 0-16,1-18 0,0 0 0,-1 0 0,1 0 0,17 0 15,-17 0-15,-1 0 0,1 0 0,0 0 0,-18 17 0,17-17 0,1 0 0,0 0 16,-1 0-16,1 0 0,0 0 0,-1 0 0,-17 18 0,18-18 0,-1 0 0,1 0 0,0 0 16,-1 0-16,1 0 0,0 0 0,-1 0 0,1 0 0,0 0 15,-1 0-15,1 0 0,-1 0 0,1 0 0,0 0 16,-1 0-16,1 0 0,0 0 16,17-18-16,35-35 15,-52 53-15,0-17 16,-1-1-16,19 0 0,-36 1 0,17 17 0,1 0 0,-18-18 0,18 18 15,-18-18-15,17 18 0,1 0 0,-18-17 0,18 17 0,-1 0 0,1-18 0,-18 1 0,17 17 16,1 0-16,0 0 0,-18-18 0,17 0 0,1 18 0,-18-17 0,18 17 16,-18-18 15,17 18-31,-17-18 0,18 18 16,-18-17-16,0-1 0,0 0 0,18 18 0,-18-17 0,17 17 0,-17-18 0,0 1 15,18 17-15,-18-18 0,17 0 0,-17 1 0,0-1 0,0 0 16,18 1-16,-18-1 0,0 0 0,0 1 0,0-1 15,0 0-15,0 1 0,0-1 0,0 1 0,0-1 16,0 0-16,0 1 0,0-1 0,0 0 16,0 1-16,0-1 0,-18 18 0,18-18 0,0 1 0,0-1 0,-17 18 15,17-17-15,0-1 0,-18 18 0,18-18 0,0 1 0,0-1 0,-17 18 16,17-18-16,0 1 0,0-1 0,0 0 0,0 1 0,0-1 0,0 1 16,-18 17-16,18-18 0,-18 18 0,18-18 0,-17 18 0,17-17 0,0-1 0,0 0 15,0 1-15,0-1 0,-18 18 0,0 0 0,18-18 16,0 1-16,-17 17 0,17-18 0,-18 18 0,0 0 0,18-18 0,0 1 15,-17 17-15,-1 0 0,1 0 0,17-18 0,-18 1 0,0-1 0,1 18 0,-1 0 0,0 0 0,18-18 0,-35 18 16,35-17-16,-18 17 0,1 0 0,-1 0 0,18-18 0,-18 18 0,1-18 0,17 1 0,-18 17 0,-17 0 0,35-18 16,-18 18-16,1 0 0,17-18 0,-18 18 0,0 0 0,1-17 0,-1 17 15</inkml:trace>
  <inkml:trace contextRef="#ctx0" brushRef="#br0" timeOffset="21125.1341">17127 14658 0,'0'18'78,"0"-1"-62,0 1-16,0-1 0,18-17 0,-18 18 15,0 0-15,18-18 0,-1 0 0,1 0 0,-18 17 0,18 1 0,-1 0 0,1-18 0,-1 0 0,19 17 0,-36 1 0,17-18 0,1 18 16,0-18-16,-1 0 0,1 17 0,0-17 0,17 18 0,-18-18 0,1 17 0,17-17 0,-17 0 0,17 0 0,1 18 0,-19-18 0,19 18 0,-1-1 0,-18-17 0,19 18 16,-1-18-16,0 0 0,1 35 0,16-35 0,-34 0 0,35 0 0,0 0 0,-18 18 0,0 0 0,18-18 0,18 17 0,-36 1 0,36-18 0,-18 18 0,0-18 15,-18 17-15,35-17 0,1 18 0,0-1 0,-19-17 0,19 18 0,0-18 0,-1 18 0,1-18 0,17 17 0,-18 1 0,-17-18 0,18 0 0,17 18 0,-17-1 0,-1-17 16,18 0-16,1 18 0,16 0 0,-16-18 0,122 17 0,-158-17 0,53 18 0,-18-1 0,0-17 0,18 18 0,-18-18 0,18 0 0,-53 0 0,35 0 0,1 0 0,16 35 15,-16-35-15,-1 0 0,35 0 0,-34 0 0,122 0 0,-123 18 0,-17-18 0,-1 0 0,-17 0 0,36 0 0,-36 0 0,17 0 0,-17 0 0,18 0 16,17 0-16,-18 0 0,1 0 0,-18 0 0,17 0 0,1 0 0,-1 0 0,-17 0 0,18 0 0,-18 0 0,-18 0 0,36 0 0,-18 0 0,-18 0 0,18 0 0,0 0 16,-36 0-16,1 0 0,35 0 0,-18 0 0,71-18 0,-88 18 0,35-17 0,-36 17 0,18 0 0,18-18 0,-35 18 0,17 0 0,-17 0 0,0-18 0,-1 18 0,1 0 15,17-17-15,-17 17 0,-1-18 0,1 18 0,0 0 0,-1 0 0,1 0 0,0 0 0,-1-17 0,1-1 0,0 18 0,-1-18 0,1 18 0,-1-17 16,1-1-16,17 0 0,-17 18 0,-18-17 0,18 17 0,-1-18 0,1 0 0,0 1 0,-1 17 0,-17-18 0,18 18 16,-1-17-16,-17-1 0,18 18 0,0-18 0,-1 1 0,1 17 0,0-18 0,-1 18 0,1-35 0,17 17 0,-17 18 0,-1-18 0,1 1 15,0-1-15,17 18 0,-35-18 0,18 1 0,-1-1 0,19 18 0,-1-35 0,0 17 0,-35 1 0,35 17 0,-17 0 0,0-18 0,35-17 0,-18 17 16,-17 18-16,17-35 0,-18 17 0,19 18 0,-1-17 0,-35-1 0,53 0 0,17 1 0,-70-1 0,53-17 0,-35 35 0,0 0 0,-1-18 0,19 0 15,-1 1-15,-17-1 0,17 1 0,0-1 0,-17 0 0,17 18 0,0-35 0,1 17 0,-19 18 0,1-17 0,17-1 0,18-17 0,-35 35 0,-1-18 0,19 0 0,-1 1 16,-18-1-16,36 1 0,-35-1 0,-18-17 0,53 35 0,-35-18 0,-1-17 0,1 35 0,17-18 0,-35 0 0,35-17 0,-17 35 0,17-35 0,-17 35 0,35-53 16,-18 35-16,-35 1 0,35-1 0,-17 0 0,0 18 0,-1-17 0,1-1 0,0 1 0,-1-1 0,19 0 0,-36 1 0,17 17 0,1-36 0,17 19 15,-17 17-15,-1-18 0,1 0 0,0 1 0,-1 17 0,1-18 0,0 0 0,-1 1 0,1 17 0,-18-18 0,35 1 0,-35-1 0,18 18 0,17-18 0,-35 1 0,18 17 16,-1-18-16,19-17 0,-19 17 0,1 18 0,0-18 0,-18 1 0,17 17 0,1-18 0,-1 1 0,-17-1 0,18 18 0,0-18 0,-18 1 16,35 17-16,-35-18 0,18 0 0,-1 1 0,1 17 0,-18-18 0,0 0 0,18 1 0,-1 17 0,1-18 0,-18 1 0,0-1 0,17 0 0,19 1 15,-36-36-15,17 53 0,19-18 0,-36 0 0,0-17 0,17 35 0,1 0 0,-18-18 0,0 1 0,0-1 0,18 18 0,-1-17 0,1-1 16,-18 0-16,0 1 0,18-1 0,-1 0 0,1 1 0,-18-1 0,17 0 0,-17 1 0,36-1 0,-36 1 0,17-1 0,-17 0 0,36 18 15,-36-17-15,17-19 0,1 19 0,0-1 0,-1 0 0,-17 1 0,35-1 0,-17-17 0,0 17 0,-18 1 0,0-1 0,35 0 16,-17 18-16,-18-17 0,0-1 0,35 0 0,-17 1 0,-18-1 0,0 0 0,17 1 0,1 17 0,-1-18 0,-17 1 0,0-1 0,18 18 0,0-18 16,-18 1-16,17-1 0,-17 0 0,18 1 0,0-1 0,-18 0 0,17 18 0,1 0 0,-18-17 0,0-1 0,0 1 0,18 17 0,-1 0 15,1-18-15,-18 0 0,0 1 0,0-1 0,18 0 0,-1 18 0,-17-17 0,18-1 0,-18 0 0,0 1 0,17 17 0,1-18 16,-18 1-16,18-1 0,-18 0 0,17 1 0,-17-1 0,18 18 0,0-18 0,-18 1 0,0-1 0,17 0 16,1 18-16,-18-17 0,0-1 0,18 0 0,-18 1 0,17-18 0,1 35 0,-1-18 0,-17 0 0,0 1 15,18 17-15,-18-18 0,18 0 0,-18 1 0,0-1 0,0 0 0,17 1 0,1-1 0,0 1 0,-18-1 0,0 0 16,0-17-16,17 17 0,1 1 0,-18-1 0,0 0 0,18 18 0,-18-17 0,0-1 0,0 1 0,17-19 0,1 19 15,-18-1-15,0 0 0,0 1 0,17-1 0,-17 0 0,18 18 0,-18-17 0,0-1 0,0 0 0,18 1 0,-18-1 0,0-17 0,0 17 0,17 1 16,-17-1-16,18 0 0,-18 1 0,0-1 0,0 0 0,0-17 0,0 0 0,18 35 0,-1-35 0,-17 17 0,0 0 0,0 1 16,18-1-16,-18 0 0,0 1 0,0-1 0,0 1 0,0-1 0,18 0 0,-18 1 0,0-1 0,17 18 0,-17-18 0,0 1 0,18-1 15,-18 0-15,0 1 0,0-1 0,0 0 0,18 18 0,-18-17 0,0-1 0,0-17 0,17 35 0,-17-18 0,0 1 16,0-1-16,18 18 0,-18-18 0,0 1 0,17-1 0,-17 0 0,0 1 0,18-1 0,-18 1 0,0-1 16,0 0-16,18 1 0,-18-19 0,17 36 0,-17-17 0,0-1 0,0 0 0,0 1 0,0-1 15,0 1-15,0-1 0,18 18 0,-18-18 0,0 1 0,18 17 0,-18-18 0,0 0 0,0 1 16,0-1-16,0 0 0,0 1 0,17-1 0,-17 0 0,0 1 0,18-1 15,-18 1-15,0-1 0,0 0 0,0 1 0,0-1 0,0 0 0,18 1 16,-18-1-16,0 0 0,0 1 0,0-1 0,0 1 0,0-1 0,17 0 16,-17 1-16,0-1 0,0 0 0,18 18 0,-18-17 0,0-1 0,0 0 0,0 1 0,0-1 15,0 1-15,0-1 0,0 0 0,0 1 0,0-1 0,17 0 0,-17 1 0,0-1 16,0 0-16,18 1 0,-18-1 0,0 0 0,0 1 0,18-1 0,-18 1 16,0-1-16,0 0 0,0 1 0,0-1 0,0 0 0,0 1 15,0-1-15,0 0 0,0 1 0,0-1 0,17 18 0,-17-17 0,18 17 16,-18-18-16,0 0 0,0 1 0,0-1 0,0 0 0,0 1 0,0-1 0,18 0 0,-18 1 15,0-1-15,0 1 0,0-1 0,17 18 0,-17-18 0,0 1 0,0-1 0,18 18 0,-18-18 16,0 1-16,0-1 0,0 0 0,0 1 0,0-1 0,0 0 16,0 1-16,0-1 31,18 18-31,-1 0 62</inkml:trace>
  <inkml:trace contextRef="#ctx0" brushRef="#br0" timeOffset="22271.2982">28452 9066 0,'17'-17'78,"-17"-1"-78,18-17 16,-1 17-16,-17 1 0,18 17 0,-18-18 0,0 0 0,18 18 0,-18-17 0,17 17 0,-17-18 15,18 0-15,0 18 0,-18-17 0,0-1 0,17 18 0,1 0 0,-18-18 0,18 1 16,-18-1-16,17 18 0,1-17 0,-18-1 0,0 0 15,17 1-15,1 17 0,0-18 16,-18 0-16,0 1 0,17 17 16,-17-18-16,18 18 0,-18-18 0,0 1 0,18 17 15,-18-18-15,0 0 16,17 18-16,1 0 31,0 0 63,-1 0-78,1 0-1,-1 18 1,1-18-16,-18 18 0,0-1 0,18-17 15,-18 18-15,17-18 0,-17 18 0,0-1 0,18-17 0,-18 18 0,18-18 0,-18 18 0,17-1 16,-17 1-16,18 0 0,0-18 0,-18 17 0,0 1 16,0-1-16,17-17 0,-17 18 0,18-18 15,-18 18-15,18-18 0,-18 17 16,17 1-16,-17 0 0,18-18 0,-18 17 0,17 1 16,1-18-16,-18 18 0,0-1 15,0 1-15,18-18 16,-1 0-1,1 0 17</inkml:trace>
  <inkml:trace contextRef="#ctx0" brushRef="#br0" timeOffset="22918.4361">29616 8096 0,'0'-17'0,"0"-1"16,17 18 15,1 0-31,-18 18 16,18-18-16,-18 17 0,17-17 0,-17 18 0,0 0 0,0-1 0,0 1 15,0-1-15,0 1 0,0 0 0,0 17 0,0-17 0,0 17 0,0-17 0,18-18 16,-18 35-16,0-18 0,0 1 0,0 0 0,0-1 0,0 1 0,0 0 0,0-1 0,0 1 0,0 0 15,0-1-15,0 1 0,0 17 0,0-17 0,0 17 0,0-17 0,0 17 0,0-17 16,0-1-16,0 1 0,0 0 0,0-1 0,0 1 0,0-1 0,0 1 0,0 0 16,0-1-16,0 1 0,0 0 0,0-1 0,0 1 15,0 0-15,0-1 0</inkml:trace>
  <inkml:trace contextRef="#ctx0" brushRef="#br0" timeOffset="24556.2804">29933 8273 0,'18'0'0,"-18"17"78,0 1-78,0-36 94,-18 18-94,18-17 0,0-1 16,0 0-16,0 1 15,0-1-15,0 0 16,0 1-16,0-1 0,0 1 16,0-1-16,0 0 15,0 1-15,18-1 0,-18 0 16,0 1-16,17 17 15,1 0-15,0 0 0,-1 0 32,-17-18-32,18 18 0,0 0 31,-1 0-15,1 0-16,0 0 0,-18 18 15,17-18-15,-17 17 0,18-17 16,-1 0-16,-17 18 0,18-18 0,-18 18 0,0-1 15,18-17-15,-1 18 0,-17 0 0,0-1 16,18 1-16,-18-1 0,18-17 0,-18 18 0,0 0 0,0-1 16,0 19-16,17-36 0,-17 17 0,0 1 0,0 0 0,0-1 0,0 1 15,0-1-15,0 1 0,0 0 0,0-1 0,0 1 16,-17 88 0,17-89-16,-18-17 15,18 18-15,0 0 0,0-1 0,-18-17 16,1 0-16,17 18 0,0 0 0,-18-18 15,0 17-15,1-17 0,17 18 0,0 0 16,-18-18-16,1 0 0,17 17 0,-18 1 0,0-18 16,1 0-16,17 18 0,0-1 0,0 1 0,-18-18 0,18 17 15,-18-17-15,18 18 16,18-18 156,0 0-157,52 18 1,-35-18-16,-17 0 0,0 0 0,-1 0 0,1 0 0,0 0 16,-1 0-16,1 0 0,0 0 0,-1 0 15,1 0-15,0 0 0,-1 0 0,1 0 0,-1 0 16,1 0-16,-18 17 0,18-17 0,-1 0 0,1 0 16,0 0-16</inkml:trace>
  <inkml:trace contextRef="#ctx0" brushRef="#br0" timeOffset="26648.1714">31009 8184 0,'-17'0'63,"-1"0"-63,0 0 0,1 0 0,-1 0 0,0 0 15,1 0-15,-1 0 0,18 18 0,-18-18 0,1 0 0,17 18 0,-18-18 0,0 0 16,18 17-16,-17-17 0,-1 0 0,1 0 0,17 18 0,-18-18 0,0 0 0,18 18 0,-17-18 15,-1 0-15,18 17 407,0 54-392,0 17 1,0-53-16,0-17 16,0 0-16,0-1 0,0 1 0,0-1 15,0 1-15,0 0 0,0-1 16,0 1-16,0 0 15,35-36 157,1 18-156,-36-18-16,17 18 0,1 0 0,-18-17 16,17-1-16,1 18 0,0 0 187,-18 18-171,17-1-16,1-17 15,-18 18-15,0 0 0,0-1 0,0 1 16,0 0-16,0-1 0,0 1 16,18-18-16,-18 18 0,17-1 0,-17 1 0,0-1 0,0 1 15,0 0-15,0-1 0,0 1 0,0 0 16,0-1-16,0 1 0,0 0 15,0-1 64,-17-17-79,17 18 15,-18-1-15,0-17 0,1 0 0,17 18 0,0 0 16,-18-18-16,0 0 0,18 17 15,-17-17-15,17 18 16,-18-18-16,1 0 16,17 18-16,-18-18 0,0 0 0,1 0 15,-1 0 17,0 0-17,1-18-15,-1 0 0,0 18 16,18-17-1,-17 17-15,17-18 0,0 0 16,0 1-16,0-1 16,0 1-16,0-1 15</inkml:trace>
  <inkml:trace contextRef="#ctx0" brushRef="#br0" timeOffset="27422.6752">31274 8661 0,'17'0'78,"-17"17"-78,18-17 15,0 0-15,-1 0 0,-17 18 0,18-18 0,0 0 0,-1 0 16,1 0-16,-1 0 0,1 0 0,0 0 0,-1 0 16,1 0-16,0 0 0,-1 0 0,1 0 15,0 0 17,-1 0-32,1 0 0,0 0 15,-1 0-15,-17-18 0,18 18 0,-1 0 0,1 0 0,0 0 16</inkml:trace>
  <inkml:trace contextRef="#ctx0" brushRef="#br0" timeOffset="28163.8359">31485 8396 0,'0'-18'16,"18"18"31,0 0-32,-18 18 1,0 0-16,0-1 0,0 1 0,0 0 0,0-1 0,0 1 15,0 0-15,0-1 0,0 1 0,0-1 0,0 1 0,0 0 0,0 17 16,0-17-16,0-1 0,0 1 0,0 0 0,0-1 0,0 1 0,0 0 0,0-1 16,0 1-16,0-1 0,0 1 0,0 0 0,0-1 0,0 1 15,0 0-15,0-1 0,0 1 16,0 0-16,0-1 31,17-17-31,-17 18 0,0-1 16</inkml:trace>
  <inkml:trace contextRef="#ctx0" brushRef="#br0" timeOffset="30692.5674">32120 8378 0,'0'-17'125,"0"-1"-125,18 18 15,-18-17 1,18 17 15,-1 0 16,-17 17-47,0 1 16,0-1-1,18-17-15,-18 18 0,18-18 0,-18 18 16,0-1-16,0 1 15,0 0 1,0-1 0,0 1-16,0 0 0,0-1 15,0 1-15,0-1 0,0 1 0,-18-18 0,18 18 16,0-1-16,0 1 0,0 0 16,0-1 171,0 1-187,-18-18 16,18 18-16,-17-18 0,-1 0 0,18 17 15,18-17 95,-1-17-95,-17-1-15,18 0 0,0 18 16,-18-17-16,17 17 0,-17-18 0,18 18 0,0 0 0,-1 0 31,1 0 63,-1 0-94,1 0 47,0 0-32,-18 18-15,17-18 0,-17 17 16,18-17-16,-18 18 0,0 0 0,18-18 16,-18 17-16,0 1 0,17-18 0,-17 18 15,0-1-15,0 1 0,0-1 16,0 1-16,0 0 16,0-1-16,0 1 15,0 0-15,-17-18 16,17 17-16,0 1 15,-18 0-15,0 17 16,1-35-16,17 17 0,-18-17 0,0 0 0,18 18 0,-17-18 0,17 18 16,-18-18-16,1 0 0,-1 17 0,0-17 0,18 18 15,-17-18-15,-1 0 0,18 18 0,-18-18 78,1 0-78,-1 0 0,0 0 16,1 0 31,17-18-31,-18 0-16,0 18 0,18-17 0,0-1 0,-17 18 0,17-18 15,0 1-15,0-1 0</inkml:trace>
  <inkml:trace contextRef="#ctx0" brushRef="#br0" timeOffset="32012.7664">33002 8378 0,'0'18'172,"-17"-18"-172,17 18 0,-18-18 0,18 17 0,0 1 0,-18-18 0,18 18 15,-17-18-15,17 17 0,-18 1 0,18 0 0,-17-1 0,17 1 0,-18-1 0,0-17 16,18 18-16,-17 0 0,-1 35 0,0-53 0,18 17 0,0 1 0,-17 0 0,-1-1 0,0 1 16,18 0-16,-17 17 0,-1-35 0,18 17 0,0 1 0,-18-18 15,18 18-15,-17-1 0,-1 1 0,1 17 0,-1-35 0,18 18 16,-18 17-1,36-35 110,0 0-125,-1 0 16,1 0-16,-1 0 0,1 0 0,0 18 16,-1-18-16,1 0 0,0 0 0,-1 0 0,1 0 15,0 0-15,-1 0 0,1 0 0,0 0 0,-1 0 16,1 0-16,-1 0 16,1 0 30,0 0-46,-1 0 0,1 0 16,0 0 78</inkml:trace>
  <inkml:trace contextRef="#ctx0" brushRef="#br0" timeOffset="32540.3291">32879 8819 0,'18'0'31,"-1"0"-15,-17 18 0,0 53-1,0 52-15,0-52 16,0-54-16,0 1 0,0 0 0,0-1 0,0 1 0,0-1 0,0 1 0,0 0 0,0-1 16,0 1-16,18 0 0,-18-1 0,0 1 0,0 0 0,0-1 0,0 1 15,0 0-15,17-18 0,-17 17 0,0 1 16,0-1-16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4" units="1/cm"/>
          <inkml:channelProperty channel="Y" name="resolution" value="46.95652" units="1/cm"/>
          <inkml:channelProperty channel="T" name="resolution" value="1" units="1/dev"/>
        </inkml:channelProperties>
      </inkml:inkSource>
      <inkml:timestamp xml:id="ts0" timeString="2020-04-06T00:21:42.404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21907 8802 0,'0'-18'46,"0"1"-30,0-1-16,0 0 16,0 1-16,0-1 0,0 0 0,0 1 15,0-1-15,0 0 16,-17 18-16,-1 0 0,18-17 0,-17-1 0,-1 18 16,18-18-16,-18 18 0,1-17 0,17-1 0,-53 1 15,35-1-15,0 18 0,18-18 0,-17 18 0,17-17 16,-18-1-16,1 18 0,-1-18 0,18 1 0,-18 17 0,-35-36 15,53 19-15,-17 17 0,-1 0 16,18-18-16,-18 18 0,18-17 0,-17 17 0,-1 0 0,18-18 16,-53 0-16,36 18 0,-1-17 0,0-1 15,1 0-15,-1 18 0,0 0 0,1 0 0,-1 0 16,0-17-16,1-1 0,-18 18 0,17 0 0,0-18 0,1 18 0,-19 0 0,36-17 16,-17 17-16,17-18 0,-18 18 0,-17 0 0,17 0 0,1 0 0,-1-17 0,0 17 0,1-18 15,-1 18-15,-17 0 0,-36-18 0,54 1 0,-1 17 0,0 0 16,1-18-16,-1 18 0,-35 0 0,35-18 0,1 18 0,17-17 0,-18 17 0,0 0 15,1 0-15,-18 0 0,-1-36 0,19 36 0,-1-17 0,0 17 16,1 0-16,-1 0 0,0 0 0,1 0 0,-1 0 16,18-18-16,-35 18 0,35-18 15,-18 18-15,-17 0 0,17 0 0,-17-17 0,0 17 16,35-18-16,-18 18 0,-17 0 0,35-17 0,-35 17 0,17-18 0,0 18 0,1-18 0,-1 18 16,0 0-16,-17-17 0,17 17 0,1 0 0,-18 0 0,35-18 0,-36 0 0,19 18 15,-1 0-15,-17 0 0,17 0 0,-17-17 0,17 17 0,-17 0 0,35-18 16,-18 18-16,-17 0 0,17 0 0,1 0 0,-1 0 0,0-18 0,-17 18 15,18 0-15,-1 0 0,0 0 0,1 0 0,-19 0 0,19 0 0,-1 0 0,0 0 16,1 0-16,-1 0 0,0 0 0,1 0 0,-1 0 0,1 0 0,-1 0 0,-17 0 0,17 0 16,0 0-16,1 0 0,-1 0 0,0 0 0,1 0 0,-1 0 0,1 0 15,-1 0-15,0 0 0,1 0 16,-1 0 0,18 18-16,0 0 0,-18-18 15,1 0-15,-1 0 0,18 17 0,0 1 0,-18 0 0,1-1 16,-1 1-16,18 0 0,-17-18 0,-1 17 0,0-17 0,18 18 0,-17-1 0,-1 1 15,-17 0-15,35-1 0,-36 1 0,36 0 0,-17-1 0,-1-17 0,0 0 0,18 18 0,-17-18 16,-1 18-16,18-1 0,-17-17 0,-1 0 0,0 36 0,1-19 0,-1-17 0,18 18 16,-18-1-16,18 1 0,-17-18 0,17 18 0,-18-1 15,18 1-15,0 0 0,0-1 16,0 1-16,0 0 16,0-1-16,0 1 0,0-1 15,0 1-15,0 0 0,0-1 0,0 1 0,0 0 16,0-1-16,0 1 0,0 0 0,0-1 0,0 1 15,18-1-15,-1-17 0,-17 18 0,0 0 0,0-1 0,0 1 16,18-18-16,-18 18 0,18-18 0,-18 17 0,0 1 0,0 0 0,17-18 0,1 17 0,-18 1 0,18-18 16,-18 35-16,17-35 0,-17 35 0,18-17 0,-18 17 0,0-17 0,17-18 15,19 18-15,-36-1 0,0 1 0,0 0 0,0-1 0,17-17 0,-17 18 16,18-18-16,-18 17 0,18-17 0,-18 18 0,17 0 0,1-18 0,0 17 0,-18 1 16,17-18-16,-17 18 0,18-18 0,0 17 0,-1-17 0,-17 18 0,35-18 0,-35 18 0,36-1 15,-19 1-15,1-18 0,0 0 0,-1 35 0,19-35 0,-1 18 0,-18-18 0,1 17 0,0-17 0,17 18 16,0 0-16,18-18 0,-35 17 0,35-17 0,-53 18 0,35 0 0,-17-18 0,35 17 15,-18-17-15,0 0 0,0 0 0,1 0 0,-19 0 0,36 18 0,-17-18 0,-1 0 16,0 0-16,0 0 0,-17 0 0,0 0 0,-1 0 0,19 0 0,-1 0 0,0 0 16,0 0-16,1 0 0,-1-18 0,-17 18 0,-1-17 0,1 17 0,17 0 15,-17-18-15,-1 18 0,1 0 0,0 0 0,-1-18 0,1 18 0,0-17 16,-1 17-16,1 0 16,0-18-16,-18 0 0,17 1 0,1 17 15,-1 0-15,-17-18 0,0 0 0,18 18 16,0 0-16,-1 0 0,-17-17 0,18 17 15,-18-18-15,18 18 0,-18-17 16,17 17-16,1 0 0,-18-18 0,18 18 16,-1 0-16,1-18 0,-1 18 0,-17-17 0,18 17 0,-18-18 0,18 18 15,17 0-15,-35-18 0,18 18 0,-1 0 0,-17-17 0,18 17 0,-18-18 16,18 18-16,-1 0 0,1 0 0,0 0 0,-18-18 0,17 1 16,1 17-16,-1-18 0,-17 1 31,0-1-31,0 0 0,0 1 15,18-1-15,0 18 0,-18-18 0,0 1 0,0-1 0,0 0 0,17 1 16,-17-1-16,0 1 0,18 17 0,-18-18 0,18 18 0,-18-18 16,0 1-16,0-1 0,0 0 0,0 1 15,0-1-15,0 0 16,0 1-16,0-1 16</inkml:trace>
  <inkml:trace contextRef="#ctx0" brushRef="#br0" timeOffset="1720.8779">28522 8308 0,'0'-18'0,"0"1"31,-18 17-31,1 0 16,17-18-16,-18 18 0,18-18 0,0 1 15,-17 17-15,17-18 0,-18 18 0,18-18 0,-18 1 16,-35-18 0,36 17-16,17 0 0,-18 18 15,0 0-15,1 0 0,-1-17 0,0 17 0,18-18 16,-17 18-16,-1 0 0,1 0 0,-1 0 0,0-18 0,1 1 15,-1 17-15,18-18 0,-18 18 0,1 0 0,-1 0 0,0 0 16,1-18-16,-1 18 0,18-17 0,-17 17 16,-1 0-16,0 0 0,1 0 0,17-18 0,-18 18 0,0-18 15,1 18-15,-1 0 0,0 0 0,18-17 0,-17 17 0,-1 0 0,1 0 0,-1 0 0,0 0 0,1-18 16,-19 1-16,19 17 0,-1 0 0,0 0 0,1 0 0,-1 0 0,0 0 0,1-18 0,-1 0 0,1 18 16,-19 0-16,36-17 0,-53 17 0,36 0 0,-1 0 0,0 0 0,1 0 15,-1 0-15,18-18 0,-17 18 0,-1 0 0,0 0 0,1 0 16,-1 0-16,0 0 0,1 0 0,17-18 0,-18 18 0,0 0 15,1 0-15,-1 0 0,1 0 0,-1 0 0,0 0 0,1 0 16,-1 0-16,0 0 0,1 0 0,-1 0 0,0 0 16,1 0-16,-1 0 0,0 0 0,1 0 0,-1 0 0,1 0 15,-1 0-15,0 0 0,1 0 0,17-17 0,-18 17 0,0 0 16,1 0-16,-1 0 0,0 0 0,1 0 0,-1 0 0,1 0 0,-1 0 0,0 0 16,1 0-16,-1 0 0,0-18 0,1 18 0,-1 0 0,0 0 0,1 0 0,-1 0 0,1 0 15,-1 0-15,-17 0 0,17 0 0,0 0 0,1 18 0,-1-18 16,-17 0-16,17 0 0,0 0 0,1 0 0,-1 0 0,1 17 15,-1-17-15,0 0 0,1 0 0,-1 18 0,0-18 0,1 0 0,-1 0 0,0 0 0,-17 0 0,18 0 0,-1 0 16,0 0-16,1 0 0,17 18 0,-36-18 0,19 0 0,-1 17 0,0-17 0,1 0 0,-1 0 16,18 18-16,-17-18 0,-1 0 0,0 0 0,1 0 15,-1 0-15,18 18 16,0-1-16,-18-17 0,1 0 16,17 18-16,-18-1 0,0-17 0,18 18 0,-17 0 15,17-1-15,-18-17 0,18 18 0,-18-18 0,1 18 0,17-1 0,-18-17 16,18 18-16,-17 0 0,-1-1 0,18 1 0,-18-18 0,1 0 15,17 18-15,0-1 0,-18 1 0,18-1 0,-18 1 0,1 0 16,17-1-16,0 1 0,-18 0 0,18-1 0,0 1 0,0 0 0,0-1 16,-18-17-16,1 35 0,17-17 0,0 0 0,-18-1 0,18 1 15,0 0-15,0-1 0,0 1 0,-17-18 0,-1 18 0,18 17 0,0-18 16,0 1-16,0 0 0,0-1 0,0 1 0,0 0 0,0-1 16,0 1-16,0 0 0,0-1 0,0 1 0,0 0 0,18 17 15,-18 0-15,0-17 0,0-1 0,17 19 0,-17-19 0,18 19 0,-1-19 0,-17 36 16,0-35-16,18-1 0,0 36 0,-1-17 0,-17-19 0,18 18 15,0-17-15,-18 17 0,17-35 0,1 18 0,-18 0 0,18-18 0,-18 17 0,17 1 16,1 0-16,-18-1 0,17 1 0,1-18 0,0 18 0,-18-1 0,17-17 16,1 0-16,0 18 0,-18-1 0,17 1 0,1-18 0,0 18 0,-1-1 15,1-17-15,0 18 0,-1 0 0,1-18 0,-1 17 0,1-17 16,-18 18-16,18-18 0,-1 0 0,1 18 0,0-18 0,-1 0 0,1 0 16,0 0-16,-1 0 0,1 0 0,-1 0 0,1 0 0,0 0 0,17 0 0,-17 0 0,17 0 15,-17 0-15,-1 0 0,18 0 0,-17 0 0,17 0 0,1 0 0,-1 0 0,0 0 0,1 0 16,16 0-16,1-18 0,0 18 0,0-18 0,-18 18 0,36 0 0,-71-17 0,53 17 15,-18 0-15,18-18 0,-35 18 0,52-18 0,-34 18 0,-19-17 0,36 17 0,-18 0 0,-17-18 16,17 0-16,1 18 0,-19-17 0,19 17 0,-19-18 0,1 18 0,-1 0 16,1 0-16,0 0 0,-18-17 0,17-1 0,1 18 0,-18-18 0,18 18 0,-1 0 15,1 0-15,-18-17 0,18-1 0,-1 18 0,-17-18 0,18 1 0,-1 17 16,-17-18-16,18 18 0,-18-18 0,18 1 0,-1 17 0,-17-36 16,0 19-16,18 17 0,0 0 0,-1-35 0,-17 17 15,18-17-15,0 35 0,-18-18 0,0 0 0,17 1 16,1 17-16,-18-18 0,0 0 0,18 18 0,-18-17 0,17-1 0,1 18 15,-18-17-15,0-1 0,0 0 0,17 18 0,1-17 0,0 17 0,-18-18 0,0 0 16,0 1-16,17 17 0,-17-18 0,18 18 0,-18-18 0,0 1 16,0-1-16,18 1 0,-18-1 0,17 18 0,-17-35 0,18 35 0,-18-18 0,0 0 15,0 1-15,0-1 0,0 0 0,18 18 0,-18-17 0,0-1 0,0 0 0,0-17 16,0 18-16,17-1 0,-17 0 0,0 1 0,0-1 0,0 0 16,0 1-16,0-1 0,0 0 0,0 1 0,0-1 0,0 1 0,0-1 0,-17 0 15,17 1-15,0-1 0,0 0 0,-18 1 0,18-1 0,0 0 0,-18 18 0,1-17 16,17-1-16,0 1 0,-18 17 0,18-18 15,0 0-15,-18 18 16,1 0 0,-1 0-1,0 0-15</inkml:trace>
  <inkml:trace contextRef="#ctx0" brushRef="#br0" timeOffset="3201.4598">20267 9155 0,'18'0'16,"-18"-18"-16,17 0 15,1 18 1,0 0 0,-1 0-16,1 0 15,0 0 1,-1 0-16,1 0 0,-1 0 0,-17 18 0,36-18 16,-36 18-16,35-1 0,0 18 0,-17-17 0,35 17 0,0-17 15,0 35-15,-18-35 0,0 17 0,-17 0 0,17-35 0,36 35 0,-36 1 0,0-1 0,36 18 16,-36-35-16,18 17 0,-18-35 0,18 53 0,-18-36 0,1 19 0,-19-19 0,19-17 0,52 53 0,-70-35 0,52 35 15,1-18-15,52 36 0,-105-54 0,140 71 0,-140-70 0,53 17 0,-1 18 16,1-35-16,35 52 0,-36-17 0,212 106 0,-158-88 0,17 17 16,18 0-16,-71-35 0,35 18 0,1-19 0,-54 19 0,54-36 0,-18 18 15,-18 0-15,0 0 0,18 0 0,-53-35 0,53 35 0,-71-36 0,0 1 0,18 17 0,18-17 0,-36-1 0,18 19 16,53-19-16,-36 36 0,36-18 0,35 36 0,-53-36 0,18 1 0,-35 16 16,-18-52-16,53 36 0,-89-19 0,107 36 0,-71-35 0,35 17 0,-18 1 0,19 16 0,-19-16 15,-35-36-15,36 53 0,-36-36 0,18 1 0,-35 0 0,52-1 0,-34 18 0,-19-17 0,54 17 0,-18-17 0,0 35 16,-18-53-16,35 70 0,-52-70 0,17 18 0,-17-18 0,0 18 0,-1-1 0,1 1 0,0 17 0,17-17 15,0 0-15,-35-1 0,18 1 0,-1 0 0,1-18 0,-18 17 0,0 1 16,0-1-16,18 1 0,-18 0 0,17-18 0,-17 17 0,0 1 0,0 0 16,18-1-16,-18 1 0,18 0 0,-1-1 0,-17 1 0,0-1 0,18-17 15,0 18-15,-18 17 0,17-35 0,1 0 0,-1 18 0,-17 0 16,18-18-16,0 17 0,-1-17 0,1 18 0,0 0 0,-1-1 0,1 1 16,0-18-16,-1 17 0,-17 1 0,18 0 0,-1-18 0,1 0 0,-18 17 0,0 1 0,18-18 0,17 18 0,-35-1 15,35 1-15,-35 0 0,36-1 0,-19-17 0,1 36 0,0-19 0,17 1 16,-18-1-16,1-17 0,0 36 0,-1-36 0,1 17 0,0-17 0,-1 18 0,1 0 0,0-18 15,17 17-15,-35 1 0,17-18 0,-17 18 0,18-1 0,35 1 0,-53-1 16,18-17-16,-18 18 0,17-18 0,1 0 0,0 0 47,-1 0-31,1 0-16,-1 0 0,1 0 0,17 0 15,-17 0-15,0 0 0,-18 18 0,17-18 0,-17 17 0,18-17 16,0 0-16,-18 18 0,17-18 0,1 0 47,0 0-32,-1 18-15,1-18 0,-18 17 0,17-17 0,1 18 0,0 0 16,-18-1-16,17-17 0,1 0 0,-18 18 0,18-1 0,-1-17 0,-17 18 0,18-18 0,0 35 16,-1-35-16,-17 18 0,18 0 0,-1-18 0,1 35 0,17-17 0,-35 17 0,36-17 15,-19 17-15,1-35 0,-18 17 0,0 1 0,18-18 0,-1 18 16,-17-1-16,0 1 0,18-18 0,-18 18 15,0-36 64,-18 18-79,1 0 0</inkml:trace>
  <inkml:trace contextRef="#ctx0" brushRef="#br0" timeOffset="4459.2069">27428 9331 0,'18'0'47,"-18"18"-47,0-1 0,18-17 15,-18 18-15,0 0 0,0-1 0,17 1 16,-17-1-16,18 1 0,-18 0 0,18-1 0,-18 1 16,0 0-16,0-1 0,0 1 0,0 0 0,17 17 0,-17-18 0,18 19 15,-18-1-15,0-17 0,0-1 0,0 1 0,0 0 0,18-1 0,-18 1 0,0-1 16,17 19-16,-17-19 0,18 36 0,-18-17 0,0-19 0,0 19 0,0-1 0,0 0 15,0-17-15,0 17 0,0-17 0,0-1 0,0 1 0,0 17 0,0-17 0,0-1 0,0 1 0,0 17 0,0-17 16,17 17-16,-17-17 0,0 0 0,0-1 0,0 18 0,18 1 0,-18-19 0,0 36 0,0-35 16,0 0-16,0-1 0,0 1 0,0 0 0,0 17 0,0-18 0,0 19 0,0-19 0,0 19 0,18-19 0,-18 19 0,0-1 15,0 0-15,0 0 0,0 1 0,17 17 0,-17-18 0,18 18 0,-18-36 16,18 1-16,-18 17 0,0-17 0,0 17 0,0-17 0,0 0 0,0-1 0,0 18 0,17 1 16,-17-1-16,0 0 0,18-17 0,-18 17 0,0 18 0,0-35 0,0 17 15,0-17-15,0-1 0,0 1 0,18 0 0,-18 17 0,0-18 0,17 19 0,-17-1 0,0 18 16,18-35-16,-18-1 0,0 1 0,0 0 0,0-1 0,0 1 0,0-1 0,18 19 15,-18-1-15,17-35 0,-17 18 0,0-1 0,0 1 0,18 17 0,-18-17 0,0-1 0,0 1 16,0 0-16,0-1 0,17 1 0,-17 0 0,0-1 0,18 1 0,-18 0 0,0-1 0,0 18 16,0-17-16,0 0 0,18-18 0,-18 53 0,0-36 0,0 1 0,0 17 0,0 1 15,17-1-15,-17-18 0,18 19 0,-18 17 0,0-36 0,0 19 0,0 16 0,0-34 16,18 0-16,-18 35 0,17-53 0,-17 35 0,0-17 0,18 17 0,-18 0 0,0-17 0,0 35 0,0-36 16,0 36-16,18-35 0,-18 17 0,17 0 0,-17-17 0,0 0 0,18 17 0,-18-17 0,0-1 15,0 1-15,17 17 0,-17 0 0,0-17 0,18 17 0,0 1 0,-18-1 16,0-17-16,17 17 0,-17-18 0,0 1 0,18 0 0,-18-1 0,18 1 0,-18 0 0,17 17 15,-17 0-15,18-35 0,-18 18 0,18 17 0,-18-17 0,17-18 0,-17 17 0,0 1 16,0 0-16,0-1 0,0 1 0,18 0 0,-1-18 0,-17 17 0,0 1 16,18-18-16,-18 18 0,0-36 172,-18 18-157,18-18-15,-17 18 0</inkml:trace>
  <inkml:trace contextRef="#ctx0" brushRef="#br0" timeOffset="5196.7949">28945 14093 0,'0'0'0,"0"-17"0,18 17 0,0 0 16,-18-18 0,17 18-16,1 0 31,0 0-15,-18 18-1,0-1-15,0 1 0,0 0 0,17-18 0,-17 17 16,0 1-16,18-18 0,-18 18 0,18-18 0,-18 17 0,0 1 0,0 0 15,0-1-15,0 1 0,0-1 0,0 1 0,0 0 16,0-1-16,0 1 0,0 0 0,0-1 0,0 1 16,17-18-16,-17 18 0,0-1 0,0 1 0,0 0 15,18-18 32,-1 0-16,-17 17-31</inkml:trace>
  <inkml:trace contextRef="#ctx0" brushRef="#br0" timeOffset="5753.2599">28945 13741 0,'0'-18'31</inkml:trace>
  <inkml:trace contextRef="#ctx0" brushRef="#br0" timeOffset="7676.7259">29316 14111 0,'0'-18'47,"17"18"78,1 0-125,-18 18 0,18 0 16,-1-18-16,-17 17 0,0 1 0,18 17 0,0-17 0,-18 0 15,0-1-15,17 1 0,-17-1 0,36 36 16,-36-35-16,0 0 0,0-1 0,0 1 0,17 35 16,-17-35-16,0-1 0,0 1 0,0-1 15,0 1-15,0 0 0,0-1 0,0 1 16,0 0-16,0-1 0,-17-34 78,-1 17-78,18-18 16,0 0-16,-18-35 0,18 36 0,-17-1 0,17 1 15,-18-19-15,18 1 0,0 17 0,0 1 0,0-1 0,-18 0 16,18 1-16,0-1 0,0-52 0,0 52 15,0 0-15,0 1 0,0-1 0,0 0 0,0 1 16,0-1-16,0 0 0,0 1 0,0-1 16,0 1-16,0-1 0,0 0 15,18 18-15,-18-17 0,0-1 0,18 18 0,-18-18 16,17 18-16,-17-17 0,18 17 0,-18-18 0,0 0 16,18 18-16,-1 0 31,1 0-31,-1 0 15,1 0-15,0 0 0,-18 18 16,17-18-16,1 0 16,-18 18-16,18-18 15,-18 17-15,17-17 0,-17 18 0,18-18 0,-18 18 16,0-1-16,18-17 0,-18 18 0,17-18 16,-17 18-16,0-1 0,18-17 0,-18 18 0,18-1 15,-1-17-15,-17 18 0,0 0 0,0-1 16,0 1-16,18-18 0,-1 18 0,-17-1 0,0 1 0,0 0 15,0-1-15,0 1 0,0-1 0,0 1 0,18-18 16,-18 18-16,0-1 0,18-17 0,-18 18 0,0 0 16,0-1-16,0 1 0,0 0 0,0-1 15,0 1-15,0-36 125,0 1-125,0-1 0,0 0 16,0-17-16,0 17 0,0 1 0,0-19 0,0 19 16,0-1-16,0 1 0,-18-1 0,18 0 0,0 1 0,0-1 15,0 0-15,0 1 0,0-1 0,0 0 0,0 1 0,0-1 16,0 1-16,0-1 0,0 0 0,0 1 0,0-1 15,0 0 1,0 1-16,0-1 0,18 18 63,-1 0 30,19 35-77,-19-35-16,-17 18 0,18 0 0,0-1 16,-18 1-16,17-18 0,-17 18 0,18-1 0,-18 1 15,17-18-15,1 17 0,-18 1 0,18-18 16,-18 18-16,17-18 0,-17 17 15,0 1 1,18-18-16,0 0 78,-1 0-47,1 0-31,-18 18 16,18-18-16,-1 0 16,-17 17-16,0 1 78</inkml:trace>
  <inkml:trace contextRef="#ctx0" brushRef="#br0" timeOffset="8859.6665">30427 13882 0,'18'0'15,"17"70"1,-17-34-16,-18-19 16,17 1-16,-17 0 0,0-1 0,0 1 0,18-18 0,-18 35 0,18-35 15,-18 53-15,0-35 0,0-1 0,0 1 0,17 17 0,-17-17 0,0-1 0,0 1 16,0 0-16,0-1 0,0 1 0,0 0 0,18 17 0,-18-17 0,0-1 0,0 1 0,0 0 16,0-1-16,0 1 0,0-1 0,0 1 0,0 0 0,0-1 0,0 1 0,0 0 15,0-1-15,0 1 0,0 0 0,0-1 16,0 1-16,0-36 109,0-17-109,0 17 16,-18 18-16,18-17 0,0-1 0,-17 18 0,17-18 0,-18 18 0,18-17 0,0-1 0,0 0 15,0 1-15,-18 17 0,1-18 0,17-17 0,0 17 0,0 1 0,-18 17 0,18-18 0,-18 0 16,18 1-16,-17-1 0,17 0 0,0 1 0,-18-19 0,0 19 0,18-1 0,0 1 0,0-19 16,0 19-16,-17-1 0,17 0 0,0 1 0,-18 17 0,18-36 0,-17 19 0,17-1 0,0 1 0,0-36 15,0 35-15,0 0 0,0 1 0,0-1 0,-18 0 0,18 1 0,0-1 0,-18 1 0,18-1 0,0 0 0,0 1 16,0-19-16,0 19 0,0-1 0,-17 0 0,17 1 0,0-1 0,0 0 0,0 1 16,0-1-16,0 1 0,0-1 0,0 0 0,0 1 0,0-19 0,0 19 15,0-1-15,0 0 0,0 1 0,0-1 0,0 1 0,17 17 16,-17-18-16,0 0 0,18 18 0,-18-17 0,0-1 15,0 0-15,18 18 0,-1 0 16,1 0-16,-18-17 0,17 17 0,1 0 16,0 0-1,-1 0-15,1 0 0,0 0 16,-18 17-16,17-17 0,-17 18 0,18 0 0,0-18 16,-1 0-16,-17 17 0,18-17 0,-18 18 0,17-18 0,-17 18 15,18-18-15,0 0 0,-1 0 0,-17 17 0,0 1 16,18-18-16,0 0 0,-18 17 0,0 1 15,17-18-15,1 18 0,-18-1 0,18-17 0,-18 18 0,0 0 16,17-18-16,-17 17 0,18-17 0,-18 18 0,0 0 0,17-1 16,-17 1-16,18-18 0,-18 17 0,18 1 0,-18 0 15,0-1-15,0 1 0,17-18 0,-17 18 0,0-1 16,0 1-16,0 0 16,18-18-16,-18 17 0,0 1 0,0 0 15,0-1-15,0 1 0,0-1 0,0 1 16,-18 0-16,18-1 0,-17-17 0,-1 36 15,0-36-15,18 17 0,-35-17 0,18 0 0,17 18 0,-18 0 0,-17-1 0,-1-17 16,19 0-16,17 18 0,0-1 0,-18-17 0,0 0 0,18 18 0,-17-18 0,-1 0 16,18 18-16,-17-18 0,-1 0 0,18 17 0,-18-17 0,1 0 0,-1 0 15,18 18-15,-18-18 63,1 0-48,-1 0-15</inkml:trace>
  <inkml:trace contextRef="#ctx0" brushRef="#br0" timeOffset="9937.7141">31027 13547 0,'0'-18'32,"17"18"15,1 0-47,-18 18 15,0-1-15,0 1 0,0 17 0,18-35 0,-18 35 0,17-17 0,-17 0 16,0-1-16,0 1 0,0 0 0,0-1 0,0 19 0,0-19 0,18 1 0,-18 0 0,0-1 15,0 1-15,0-1 0,0 1 0,18 35 0,-1-53 0,-17 35 0,0-17 16,0 0-16,0-1 0,0 1 0,0-1 0,0 1 0,18 0 0,-18-1 0,0 1 16,18 0-16,-18-1 0,0 1 15,0 0-15,17-18 0,-17 17 0,0 1 16,18-18-16,-1 0 47,-17-18-47,0 1 0,18-1 0,0 18 0,-18-18 15,0 1-15,0-1 0,0 0 0,17 18 0,-17-17 0,18 17 0,-18-18 0,18-52 16,-18 52-16,17 0 0,-17 1 0,0-1 0,0 0 16,18-17-16,-18 17 0,0 1 0,0-18 0,0 17 0,0 0 0,0 1 0,0-19 15,0 1-15,0 17 0,0 1 0,0-1 0,0 0 0,0 1 0,0-1 0,-18 1 0,18-1 16,0 0-16,0 1 0,-17-1 0,17 0 0,0 1 16,0-1-16,0 0 0</inkml:trace>
  <inkml:trace contextRef="#ctx0" brushRef="#br0" timeOffset="10758.3689">31627 13600 0,'0'-18'47,"0"0"-47,0 1 0,0-1 16,0 0-16,17 1 15,1 17-15,-18-18 0,0 0 16,17 18 31,19 53-32,-19-35-15,19 35 16,-19-53-16,1 18 0,-18-1 0,18-17 0,-18 18 0,0 17 0,17-35 0,-17 18 0,18-1 16,-1 1-16,-17 0 0,18-18 0,-18 17 0,0 1 0,0 0 0,18-1 0,-1 1 0,-17 0 15,0-1-15,0 1 0,18-1 0,-18 1 0,0 0 16,18-18-16,-18 17 0,0 1 0,17-18 47,-17-18 0,-35 1-47,35-1 15,-123-141 1,123 142-16,0-1 0,0 0 15,0 1-15,-18-1 0,18 0 0,0 1 0,0-1 16,0 1-16,0-1 0,0 0 0,0 1 16,0-1-16,0 0 0,0 1 0,0-1 0,18 18 15,-1-18-15,-17 1 0,0-1 0,18 18 0,-1 0 0,-17-17 16,18 17-16,-18-18 0,0 0 0,18 18 16,-18-17-16,17 17 0</inkml:trace>
  <inkml:trace contextRef="#ctx0" brushRef="#br0" timeOffset="11238.5557">32262 13388 0,'17'0'16,"1"0"-1,-1 0 1,-17 18-16,18-18 15,-18 17-15,0 1 0,0-1 0,18 1 0,-18 0 0,0-1 0,17 1 16,-17 17-16,0-17 0,0 0 0,0-1 0,0 18 0,0-17 0,0 0 0,0-1 16,0 1-16,0 0 0,0-1 0,0 1 0,0 0 0,0-1 0,0 1 0,0 0 0,0-1 15,0 1-15,0-1 0,0 1 16</inkml:trace>
  <inkml:trace contextRef="#ctx0" brushRef="#br0" timeOffset="11514.381">31909 12947 0,'0'-18'32,"0"1"-32,17 17 0,-17-18 15,0 0 1</inkml:trace>
  <inkml:trace contextRef="#ctx0" brushRef="#br0" timeOffset="12015.6558">32456 12541 0,'17'0'16,"1"-17"0,-1 17-16,1 0 0,0 0 15,-18 17-15,17-17 0,1 36 0,-18-19 16,0 18-16,0-17 0,0 17 0,0-17 0,0 0 0,0 17 0,0-17 0,0 17 0,0 0 0,0 0 16,0 18-16,0-17 0,0 16 0,0-16 0,0 17 0,0-36 0,0 19 0,0-1 15,0-17-15,0-1 0,0 36 0,0-35 0,0-1 0,0 1 0,0 17 0,0 1 0,0-19 0,0 1 0,0-1 0,0 1 0,0 0 0,0-1 16,0 1-16,0 17 0,0-17 0,0 0 0,0-1 0,0 1 0,0-1 0,0 1 0,0 0 0,0 17 0,0-17 15,0-1-15,0 1 0,0 0 0,0-1 0,0 1 16,0 0-16,0-1 0</inkml:trace>
  <inkml:trace contextRef="#ctx0" brushRef="#br0" timeOffset="12395.1204">32403 13088 0,'0'-18'0,"0"1"16,17 17 62,1 0-78,0 0 0,-1 17 0,1-17 0,-1 0 16,19 0-16,-19 0 0,1 0 0,0 0 0,-1 0 0,1 0 0,0 0 15,-1 0-15,1 0 0,-1 0 0,1 0 0,0 0 0,-1 0 16</inkml:trace>
  <inkml:trace contextRef="#ctx0" brushRef="#br0" timeOffset="13326.3837">33108 13141 0,'0'-18'0,"0"1"16,-17 17-16,17-18 15,-18 18 17,0 0-1,18 18-31,0-1 0,-17-17 0,17 18 0,0 0 0,0-1 15,0 1-15,-18 0 0,18-1 0,0 1 0,-18-1 0,18 1 0,0 0 16,0-1-16,0 1 0,-17 70 0,17-53 16,0-17-16,0 0 0,0-1 0,0 1 0,0 0 0,0-1 0,0 1 0,0 0 0,0-1 15,0 1-15,0-1 0,0 1 0,0 0 0,0-1 0,0 1 16,0 0 0,17-18-16,1 0 15,0 0 1,-1 0-16,1 0 0,-18-18 0,18 18 15,-1-18-15,1 1 0,-1-1 0,-17 0 0,18 18 16,0 0-16,-18-17 0,17 17 0,-17-18 0,18 18 16,-18-17-16,18-1 0,-18 0 0,17 18 62,1 0-62,-18 18 16,0 0-16,0-1 0,0 1 0,18-18 0,-18 17 0,0 1 15,0 0-15,0-1 0,0 1 0,17 0 0,-17-1 0,0 1 0,0 0 16,18-1-16,-18 1 0,0 0 0,0-1 0,0 1 0,0-1 0,0 19 0,0-19 16,0 1-16,0 0 0,0-1 0,0 19 0,0-19 0,0 1 15,0-1-15,0 1 0,0 0 0,0-1 0,0 1 0,-18 0 0,18-1 16,0 1-16,-17-18 0,17 18 0,0-1 0,0 1 0,0-1 0,-18-17 16,18 18-16,-18 0 0,18-1 0,-17-17 0,17 18 0,0 0 0,-18-1 15,0 1-15,1-18 0,17 18 0,-18-1 0,0 1 0,1-18 16,-1 18-16,18-1 0,-17-17 0,-1 18 0,0-1 0,1-17 15,17 18-15,-18-18 0,18 18 0,-18-18 0,18 17 16,-17-17-16,-1 0 31,18-17-31,-18-1 0,1 0 0,-1 1 0,1-18 0,17 17 0,-18 0 16,0 1-16,18-1 0,0 0 0,0 1 0,0-19 0,0 19 0,0-1 0,0 0 0,0 1 0,0-18 0,0 17 16,0 0-16,0-17 0,0 17 0,0 1 0,18-1 0,0-17 0,-18 17 0</inkml:trace>
  <inkml:trace contextRef="#ctx0" brushRef="#br0" timeOffset="17004.3404">776 16686 0,'0'-17'15,"0"-1"1,18 18-16,-1 0 31,-17-18-31,0 1 32,18 17-32,-18-18 15,18 18 1</inkml:trace>
  <inkml:trace contextRef="#ctx0" brushRef="#br0" timeOffset="20797.765">18644 12241 0,'0'-17'15,"0"-1"16,-17 18-15,-1 0-16,18-18 16,-35 1-16,17-1 0,0 18 15,1 0-15,-1 0 0,1 0 0,-1 0 16,0 0-16,1 0 0,-1-17 0,0 17 0,-17 0 0,17-18 0,1 18 0,-18-18 0,-18 18 16,-141-35-16,176 35 0,-70-18 0,52 1 0,-16 17 15,-1 0-15,-88-18 0,105 18 0,-52 0 0,53 0 0,-36-18 0,18 18 16,-53-17-16,36 17 0,52 0 0,-88-18 0,89 18 0,-36 0 0,-35-17 0,-1 17 15,37 0-15,34-18 0,-70 18 0,70 0 0,-158-18 0,123 18 0,-35-17 16,-18 17-16,53-18 0,-53 18 0,71-18 0,-36 18 0,36-17 0,-18 17 16,-18 0-16,36-18 0,0 18 0,-53-18 0,70 18 0,0 0 0,1 0 15,-1 0-15,-17 0 0,17 0 0,1 0 0,-19 0 0,-17-35 16,18 35-16,17 0 0,1 0 0,-36-18 16,35 18-16,-17 0 0,17 0 0,-17 0 15,17 0-15,1 0 0,-1 0 0,1 0 0,-1 0 0,0 0 0,1 0 0,-1 0 0,-88 0 16,88 0-16,-17 18 0,-18 0 0,0-18 15,36 0-15,-19 0 0,1 17 0,0 1 0,0-18 0,-1 0 0,1 18 16,0-18-16,0 35 0,-18-35 0,17 0 0,1 18 0,-18-1 0,35-17 0,-17 36 16,18-36-16,-19 0 0,1 0 0,0 17 0,-1-17 0,19 0 0,-1 18 0,-17-1 0,0-17 0,17 0 0,-35 0 0,0 36 15,36-36-15,-36 17 0,17-17 0,1 0 0,-18 18 0,0 0 0,0-18 0,18 0 0,0 17 16,-1 1-16,-34 0 0,17-18 0,0 0 0,18 17 0,0-17 0,-18 0 0,35 18 16,-17-18-16,17 0 0,-17 17 0,17-17 0,-17 18 0,17-18 0,1 0 0,-1 0 0,0 0 0,1 0 0,-1 0 15,0 0-15,1 0 0,-1 0 0,0 18 0,1-18 0,-1 0 0,1 17 0,-1-17 0,0 0 0,-17 0 16,17 0-16,-35 18 0,36-18 0,-1 0 0,1 0 0,-1 18 15,0-18-15,1 0 0,17 17 0,-18-17 0,-17 0 0,17 0 0,0 0 16,18 18-16,-17-18 0,17 18 0,-18-18 0,0 0 0,18 17 0,-17-17 0,17 18 0,-18-18 0,18 17 16,-17-17-16,-1 18 0,0 0 0,18-1 0,-17 1 0,-1-18 0,18 18 0,0-1 15,-18 1-15,1-18 0,17 18 0,-18-1 0,18 1 0,-18-18 0,1 35 0,17-17 16,-18-18-16,1 0 0,17 17 0,0 1 0,-18-18 0,18 18 0,-18-18 0,1 17 0,17 1 0,0 0 0,-18-1 16,0-17-16,18 18 0,-17 0 0,17-1 0,-18 1 0,0-1 0,18 1 0,0 0 0,-17-1 0,-1-17 15,18 18-15,0 0 0,-17-1 0,17 1 0,0 0 0,0-1 0,-18-17 0,18 18 0,0-1 16,-18-17-16,18 18 0,0 0 0,0-1 0,0 1 0,0 0 0,0-1 0,0 1 15,0 0-15,0-1 0,0 1 0,0 0 0,0-1 16,0 1-16,0-1 0,0 1 0,0 0 0,18-18 0,-18 35 0,0-17 16,18-18-16,-18 17 0,0 1 0,0 0 0,17-18 0,-17 17 0,0 1 0,18-1 0,-18 1 15,17 0-15,-17-1 0,0 1 0,18 0 0,-18-1 0,18 1 0,-18 0 0,17-1 0,-17 1 16,0-1-16,18-17 0,-18 18 0,0 0 0,18-1 0,-1-17 0,-17 18 0,0 0 0,0-1 0,18-17 0,-18 18 16,0 0-16,18-18 0,-1 17 0,-17 1 0,0 0 0,0-1 0,18-17 0,-1 0 0,1 18 0,-18-1 15,0 1-15,18 0 0,-1-18 0,1 0 0,-18 17 0,18 1 0,-1-18 0,1 18 0,-18-1 0,18 1 0,-1-18 16,1 18-16,-1-1 0,19 1 0,-36-1 0,17-17 0,-17 18 0,18-18 0,0 0 0,-1 35 0,19-17 0,-19-18 0,-17 18 15,36-1-15,-19 1 0,1 0 0,17-1 0,-35 1 0,18-18 0,17 0 0,-35 17 0,0 1 0,35 0 0,1-18 0,-19 17 16,1 1-16,-1-18 0,19 18 0,-19-1 0,-17 1 0,18-18 0,17 18 0,-35-1 0,36 1 0,-19-18 0,-17 18 0,18-1 0,-1-17 0,1 35 16,0-35-16,17 0 0,-35 18 0,35 0 0,-17-18 0,17 35 0,-17-17 0,17-1 0,-17 19 0,-1-36 15,1 0-15,0 0 0,-18 17 0,17-17 0,19 35 0,-19-35 0,1 18 0,17 0 0,-17-18 16,-1 17-16,19 1 0,-19 0 0,19-18 0,-1 17 0,-17 1 0,34 0 0,-16-1 16,-1 1-16,0-1 0,18 1 0,0 17 0,0-17 0,18-18 0,34 53 0,-52-35 15,18-1-15,35 19 0,0-19 0,-18 1 0,0-1 0,0 1 0,18 17 16,-18-17-16,18 0 0,-53-1 0,18 1 0,34 0 0,1-1 0,-35-17 0,35 18 15,-54-18-15,37 17 0,-19 1 0,18 0 0,1-1 0,-54-17 0,35 18 0,-17-18 0,-35 0 16,17 0-16,71 18 0,-88-1 0,35-17 0,0 0 0,0 0 0,17 18 0,-17 0 0,-18-18 0,36 0 16,-54 0-16,36 17 0,-35-17 0,0 0 0,35 18 0,-18-1 0,0-17 0,0 0 0,-17 0 0,17 0 15,-17 0-15,0 0 0,-1 0 0,19 0 0,-19 0 0,18 0 0,-17 0 0,17 0 0,-17 0 0,0 0 16,-1 0-16,1 0 0,17 0 0,-17 0 0,17 0 0,-17 0 0,17 0 16,-17 0-16,-1 0 0,19 0 0,-19 0 0,18-17 0,-17-1 0,17 18 0,-17 0 15,0-17-15,-1 17 0,1-18 0,0 18 0,-1-18 0,19 18 0,-19 0 0,1 0 0,-1-17 16,-17-1-16,53 18 0,-35-18 0,0 18 0,17-17 0,-17 17 0,-1-18 0,18 0 15,-17 1-15,0 17 0,-18-18 0,35 1 0,-17 17 0,-18-18 0,35 18 0,-35-18 16,35 1-16,-17-1 0,-1 18 0,1-18 0,-18 1 0,18 17 0,-1 0 0,1-18 0,-18 0 16,18 18-16,-1-17 0,1-1 0,0 1 0,-1 17 0,1-18 0,0 18 0,-18-18 0,35-17 15,-18 35-15,19-18 0,-36 1 0,35-1 0,-17 18 0,-18-35 0,53 17 0,-53 0 0,35 1 16,-18-1-16,1 1 0,17-1 0,-35 0 0,18 1 0,17-1 0,-17 0 0,0 1 16,17-19-16,-35 19 0,35-1 0,-17 18 0,-1-35 0,-17 17 0,36-17 0,-19 35 0,1-35 15,0 17-15,-1 0 0,1 1 0,0-18 0,-1-1 0,18 1 0,-35 17 16,0 1-16,18-1 0,0 0 0,-1 1 0,-17-1 0,0 0 0,53-17 0,-53 18 15,18-19-15,-18 19 0,18-1 0,-1 0 0,1 1 0,-1-19 0,19 36 0,-19-35 0,19 0 16,-36 17-16,35-17 0,-17 17 0,17-17 0,-35 17 0,17 18 0,19-35 16,-19 0-16,19 17 0,-36 1 0,0-1 0,35 0 0,-35 1 0,18-1 15,-18 0-15,0 1 0,0-1 0,17-17 0,-17 17 0,0-17 0,0 0 16,0 17-16,0-17 0,0 17 0,0-17 0,0 0 0,0-1 0,0 19 16,0-36-16,-17 0 0,17 35 0,-18-17 0,18-18 0,0 18 15,-18-1-15,18 19 0,0-19 0,-17 19 0,17-18 0,0 17 0,-18-17 0,18-18 0,-18 53 16,18-36-16,-17 19 0,17-1 0,0 1 0,0-1 0,0 0 0,0 1 15,-18 17-15,18-18 0,-18 18 0,18-18 0,-17 18 16,-1-17-16,1-1 0,17 0 0,-18 18 0,-17-17 16,17-1-16,0 18 0,1-17 0,-19-1 0,19 18 0,-1-18 0,1 18 0,-19-17 15,1-1-15,0 18 0,-36-18 0,36 18 0,0-17 0,17-1 0,-53 18 0,54-18 16,-19 18-16,-16 0 0,-19 0 0,53 0 0,-17 0 0,0-17 0,17 17 0,1 0 0,-19-18 0,-52 18 16,35-18-16,18 18 0,-18-17 0,0 17 0,35 0 0,-35 0 0,18 0 15,0-18-15,0 18 0,-1 0 0,1-17 0,-18-1 0,0 18 0,18-18 0,0 18 0,-18 0 0,0 0 16,0 0-16,18 0 0,-1 0 0,-17-17 0,36 17 0,-36-18 0,35 18 0,-35-18 0,0 18 0,18-17 15,-18 17-15,36 0 0,-36 0 0,35 0 0,-35 0 0,18-18 0,-36 0 0,1 18 16,34 0-16,1 0 0,0-17 0,0 17 0,17-18 0,0 18 0,1-17 0,-1 17 16,0 0-16,1 0 0,-1-18 0,1 0 0,-1 18 15,0 0-15,18-17 0,0-1 0</inkml:trace>
  <inkml:trace contextRef="#ctx0" brushRef="#br0" timeOffset="21892.8903">12400 12506 0,'0'-18'16,"-18"18"-16,18-17 16,-17-1-16,-54-53 0,36 71 0,17-17 0,18-18 0,-35 35 0,17-18 0,1 0 15,-1 1-15,-17 17 0,35-18 0,-18 0 0,-17 1 0,17-1 0,-35-35 0,18 18 0,0 0 0,-18-1 0,53 19 0,-18-1 0,-17-35 16,0 36-16,-1-19 0,19 19 0,-36-1 0,53-35 0,-53 35 0,35-35 0,-52 1 0,70 34 0,-35-17 0,17 17 0,-17-35 0,17 18 16,-17-18-16,17 18 0,-17 17 0,17-17 0,-17-1 0,35 1 0,-35 18 0,17-36 0,-17 17 0,-18-34 0,35 17 0,18 18 0,-35-1 0,17 1 0,1 0 15,-36-53-15,17 35 0,1 0 0,17 0 0,-17 0 0,18 18 0,-1-18 0,-17 0 0,17 0 0,-35-53 0,18 53 0,0-17 0,-1-1 0,-17-70 16,18 70-16,0-17 0,-1 18 0,19 52 0,-36-70 0,35 35 0,-17-18 0,17 1 0,-17 17 0,0-18 0,0-35 0,-1 36 0,-87-212 15,88 211-15,-1 18 0,19 18 0,-1-18 0,0-18 0,-17 18 0,17 1 0,-17-19 0,35 53 0,-18-35 0,-87-141 16,87 142-16,0-1 0,18 35 0,0-17 0,-35-1 0,17 1 0,1 0 0,17 0 0,-35-1 0,17 1 0,18 0 0,-18-1 0,1-34 0,17 35 16,-18 17-16,0 0 0,18-17 0,0 17 0,0 1 0,0-18 0,0 17 0,0 0 0,-17 1 0,17-1 0,0 0 0,0 1 0,-18 17 0,18-18 15,0 0-15,0 1 0,-18 17 0,18-18 0,0 0 0,0 1 0,0-1 0,0 1 16,0-1-16,0 0 0</inkml:trace>
  <inkml:trace contextRef="#ctx0" brushRef="#br0" timeOffset="22977.0569">7073 6032 0,'0'-17'16,"0"-1"15,18 18-15,35 0-1,-36 0 1,1 0-16,0 0 0,-1 0 0,1 0 16,0 0-16,-1 0 0,1 0 0,-1 0 15,1 0-15,0 0 0,-18 18 0,17-18 0,1 17 0,0 1 16,-1 0-16,1-18 0,-18 17 0,18-17 0,-1 18 0,1-18 0,-18 18 0,18-18 15,-18 17-15,17-17 0,-17 18 0,35 0 0,-35-1 0,18-17 0,0 0 0,-18 18 0,17-18 16,-17 18-16,18-18 0,-18 17 0,18-17 0,-18 18 16,0-36 77,0 1-93,0-1 16,0 0-16,0-17 0,0 17 0,0 1 0,0-1 0,0 0 0,0 1 0,0-1 16,0 0-16,0 1 0,0-1 0,0 1 0,0-1 0,0 0 0,17 1 0,-17-1 0,0 0 15,0 1-15,0-1 0,0 0 0,0 1 0,0-1 0,18 18 0,-18-17 0,0-1 0,0-17 16,0 17-16,0 0 0,18 18 0,-18-17 16,0-1-16,0 0 15,17 18 32,1 0-47,-1 0 16,1 0-1,0 0-15,-18 18 0,17-18 16,1 0-16,0 0 0,-18 18 0,0-1 0,17-17 0,1 0 0,-18 18 0,18-18 16,-18 18-16,17-18 0,1 17 0,-1-17 0,-17 18 0,18-18 0,-18 18 15,18-18-15,-18 17 0,17-17 0,-17 18 0,18-18 0,0 17 0,-1-17 0,-17 18 16,36-18-16,-36-18 94,0 1-94,0-1 0,0 1 0,0-1 0,0 0 0,17 1 0,-17-1 0,0 0 0,0 1 15,0-1-15,0 0 0,18 1 0,-18-36 0,0 35 0,18 1 0,-18-1 0,0 0 0,0 1 0,0-1 0,0 0 0,0 1 16,0-19-16,0 19 0,0-36 0,0 18 0,0-1 0,0 1 0,0 17 0,0-17 0,0 18 0,0-1 15,0 0-15,0 1 0,0-1 0,0 0 0,0 1 0,0-1 0,0 0 0,0 1 0,0-1 16,0 1-16,0-1 0,0 0 16,17 18 46</inkml:trace>
  <inkml:trace contextRef="#ctx0" brushRef="#br0" timeOffset="23541.4264">8731 4780 0,'0'-18'0,"18"18"0,0 0 15,-1 0 1,1 0 15,-18 18-31,0 0 0,0-1 0,0 1 0,0 17 0,0-17 0,0 0 0,17-1 0,-17 1 0,0 0 0,0-1 0,0 1 16,0-1-16,0 1 0,0 35 0,0-35 0,0-1 0,0 19 0,18-19 0,-18 1 0,0-1 0,0 1 0,0 17 0,0 1 15,0-19-15,0 1 0,0 17 0,0 36 0,0-36 0,0 36 0,0-54 0,0 19 0,0-19 16,0 1-16,0-1 0,0 1 0,0 0 0,0 52 0,0-34 0,0-19 0,0 18 0,0-17 16,0 0-16,0-1 0,0 1 0,0 0 0,0-1 0,0 1 0,0 0 15,0-1-15,0 1 0,0-36 94,0 1-94,0-1 0,0 0 16,0 1-16,0-1 0,0 0 0,0 1 0,0-1 0,0 0 0,0 1 0,0-1 0,0 1 15,0-1-15,0 0 0,0 1 0,0-1 0,0 0 0</inkml:trace>
  <inkml:trace contextRef="#ctx0" brushRef="#br0" timeOffset="23888.1817">8855 4939 0,'17'0'15,"-17"-18"1,0 1 0,0-1-1,0 0-15,0 1 32,18 17-32,0 0 15,-1 0-15,1 0 16,0 0 62,34 53-62,1-18-16,-17 0 15,-19-35-15,1 0 0,-18 18 0,0-1 0,18-17 0,-1 0 0,-17 18 0,18-18 0,-1 18 0,1-1 16,0-17-16,-18 18 0,17 0 0,1-18 0,0 0 15,-18 17-15</inkml:trace>
  <inkml:trace contextRef="#ctx0" brushRef="#br0" timeOffset="24941.3467">8890 4886 0,'0'-18'78,"18"18"-16,-1 0-62,1 0 16,0 0-16,-1 0 0,1 0 0,-1 0 0,1 0 16,0 0-16,-18 18 0,35-18 0,-17 0 0,17 18 0,-17-18 0,-18 17 0,17 1 0,1-18 15,-1 0-15,1 18 0,0-18 0,-18 17 0,17-17 0,1 0 0,-18 18 0,18-18 0,-18 17 0,17-17 0,1 0 16,-18 18-16,18-18 0,-1 0 0,-17 18 0,0-1 0,18-17 0,0 0 0,-1 0 0,-17 18 0,0 0 16,18-18-16,-1 0 0,-17 17 0,18-17 15,0 0-15,-1 0 0,-17 18 0,18-18 0,0 0 16,-1 0-16,1 0 0,0 18 0,-1-18 0,1 0 0,-1 0 15,1 17-15,0-17 0,-18 18 0,17-18 0,1 0 0,0 0 0,-1 0 0,1 17 16,0 1-16,-1-18 0,-17 18 0,18-18 0,-1 0 16,1 0 31,0 0-47,-1 0 15,-17 17-15,18-17 0,0 0 16,-18 18-16,17-18 0,1 0 15,-36 0 48,1 0-47</inkml:trace>
  <inkml:trace contextRef="#ctx0" brushRef="#br0" timeOffset="25735.2142">8908 5362 0,'17'0'93,"-17"-17"-77,18 17-16,0 0 0,-1-18 16,-17 0-16,18 18 0,-18-17 0,17 17 0,1-18 0,0 18 0,-1-18 0,1 18 0,0-17 0,-18-1 0,17 0 15,1 18-15,0-17 0,-1-1 0,1 18 0,-1-17 0,1 17 0,-18-18 0,18 0 0,-1 18 16,1-17-16,-18-1 0,18 18 0,-1 0 0,-17-18 0,18 1 15,0 17-15,-18-18 0,17 18 47,-17-18-31,18 18-16,-18-17 16,18 17-16,-18-18 0,17 18 0,-17-17 0,18 17 0,-1 0 0,-17-18 15,18 18-15,-18-18 0,0 1 0,18 17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9E1B55-A0A7-4C9C-88C1-3A5C6A402407}" type="datetimeFigureOut">
              <a:rPr lang="en-US" smtClean="0"/>
              <a:t>4/13/2020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E77780-F0EF-4B5F-9EE7-60A58DD1AA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6607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C0E797-E484-44ED-A239-64277FE0E1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AEF780-7320-4B43-AAED-F0481B3001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3ADA29-9491-4859-9181-7FF16AB450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FEE21-E937-4C45-8E3F-E4D607BF6CD6}" type="datetimeFigureOut">
              <a:rPr lang="en-US" smtClean="0"/>
              <a:t>4/13/2020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8494A5-A287-4BC2-9628-CAEB7FA73D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5AB12C-11BE-4545-8970-4F65D76F7F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6C32C-9D72-4B82-AE06-40FB0010D5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7166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6BDC4A-48E1-4894-AB0F-ECF189B6A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23A79AF-2F79-4289-82BE-ACF7331CB9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7A497E-6F32-4A3E-9631-9FEF4E3FF6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FEE21-E937-4C45-8E3F-E4D607BF6CD6}" type="datetimeFigureOut">
              <a:rPr lang="en-US" smtClean="0"/>
              <a:t>4/13/2020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9CB876-23CE-485F-91A5-93B0D7B5E6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CC3A67-2B2D-4782-A5FC-1558D36268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6C32C-9D72-4B82-AE06-40FB0010D5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9928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EC65FEE-76CC-4626-9E2D-08E2AE5AA41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0FEE0C-F39F-4476-BD95-0A51C00639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6ECEB6-F803-4EE6-BD88-E0B64245F3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FEE21-E937-4C45-8E3F-E4D607BF6CD6}" type="datetimeFigureOut">
              <a:rPr lang="en-US" smtClean="0"/>
              <a:t>4/13/2020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C1313F-8991-4909-8B90-68DAAE9B22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B8196E-9AEE-4266-A151-D305A5D8C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6C32C-9D72-4B82-AE06-40FB0010D5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0101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E3AC73-49A8-4235-8E54-344D7AE6B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BEFA66-1949-4BAC-90F3-260B28EA30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0DD6C3-C8F1-44C4-BE29-A7E192ECD1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FEE21-E937-4C45-8E3F-E4D607BF6CD6}" type="datetimeFigureOut">
              <a:rPr lang="en-US" smtClean="0"/>
              <a:t>4/13/2020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368F96-8A2D-4D15-B72A-1BE3C6FBA3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7846B5-195C-4BDB-A0AF-D52035E08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6C32C-9D72-4B82-AE06-40FB0010D5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671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380A0-ED64-48E0-B9C8-569F34825C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9C18A2-E1D6-46C9-8CCF-84419AC387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929E5A-CABA-487F-AE98-B2464FC903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FEE21-E937-4C45-8E3F-E4D607BF6CD6}" type="datetimeFigureOut">
              <a:rPr lang="en-US" smtClean="0"/>
              <a:t>4/13/2020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972CFD-82A6-4E60-9FAC-3680A8275E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5C1E37-CA26-4C91-BC94-19E402DAE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6C32C-9D72-4B82-AE06-40FB0010D5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1769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4D90AE-3661-46FF-922D-ABDF43758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B7F269-6879-4ADA-9D67-9E61D80B23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9A5392-70F7-40A0-9BEE-B9444E872E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6528DA-CEFD-432F-AA8E-973376EC91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FEE21-E937-4C45-8E3F-E4D607BF6CD6}" type="datetimeFigureOut">
              <a:rPr lang="en-US" smtClean="0"/>
              <a:t>4/13/2020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F3101E-6DA9-4BB5-9C62-2B1B274438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B6AD3F-0FA4-4FCD-8CF4-4BDCE7465A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6C32C-9D72-4B82-AE06-40FB0010D5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6234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B3579-C57E-4CAA-AE08-EB0A27A3F1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EF1D69-90B6-45FB-94AB-78DB03F3AE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3ABE15-19F6-4503-9F69-560255ABA2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61814A9-0046-41AA-B0C8-B677271002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0253427-75E0-4324-B2A0-9259E9FCCF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D1802DE-660F-4CF9-9FB9-B17917E999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FEE21-E937-4C45-8E3F-E4D607BF6CD6}" type="datetimeFigureOut">
              <a:rPr lang="en-US" smtClean="0"/>
              <a:t>4/13/2020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9DEBBB8-E47D-430F-9694-B04E4DF2B4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1DCDFF6-B435-4DE5-8E43-DA133CB9B2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6C32C-9D72-4B82-AE06-40FB0010D5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2711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4C802-82B9-430F-AF07-4FF6DC33FB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20E669-09D2-43F6-AB7B-3AF5C3460F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FEE21-E937-4C45-8E3F-E4D607BF6CD6}" type="datetimeFigureOut">
              <a:rPr lang="en-US" smtClean="0"/>
              <a:t>4/13/2020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32034F-8122-4D3C-9EE0-617A3CB140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EE3B17-ABDA-424E-B102-D92D2E3733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6C32C-9D72-4B82-AE06-40FB0010D5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447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070F9B-27B6-443F-B7CA-4AA7FA889B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FEE21-E937-4C45-8E3F-E4D607BF6CD6}" type="datetimeFigureOut">
              <a:rPr lang="en-US" smtClean="0"/>
              <a:t>4/13/2020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E737043-2389-4029-A3C5-07CF5B37E4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FDFBE5-75A1-478E-A662-031990DD4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6C32C-9D72-4B82-AE06-40FB0010D5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6405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04C8C0-3C08-4F40-B4CC-4CAACC3DC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A038F9-DD32-4429-9398-92DA6F7388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061104-CDD8-4454-9187-784049A2F9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227858-962C-47B3-B661-4366020648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FEE21-E937-4C45-8E3F-E4D607BF6CD6}" type="datetimeFigureOut">
              <a:rPr lang="en-US" smtClean="0"/>
              <a:t>4/13/2020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EDB0A0-7EEA-4508-8126-5316395547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1EBA5E-D2E0-4970-BD47-4AF19F431C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6C32C-9D72-4B82-AE06-40FB0010D5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1855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EA0DDF-7003-4C1A-BB44-664272A198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59AFDAF-27B1-41D4-96EE-1D6D1809E26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13798E-E3BF-427A-93E2-A4CB842E90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D8CE11-06D0-4C84-88D7-842A952C2D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FEE21-E937-4C45-8E3F-E4D607BF6CD6}" type="datetimeFigureOut">
              <a:rPr lang="en-US" smtClean="0"/>
              <a:t>4/13/2020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26E090-6FA5-4A71-A070-BD7C0FA49F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4F01E9-BA6C-4C44-976B-36BBE214EF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6C32C-9D72-4B82-AE06-40FB0010D5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4973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7C6DC07-5C6F-43AF-978F-0F0AF83142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8733" y="155574"/>
            <a:ext cx="10515600" cy="5254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28E598-D0A2-47D2-BE89-F4EA0A3D2B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0" y="1119188"/>
            <a:ext cx="11320465" cy="52371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A1382D-D076-4FF0-AD6E-A6E4C421BFA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3FEE21-E937-4C45-8E3F-E4D607BF6CD6}" type="datetimeFigureOut">
              <a:rPr lang="en-US" smtClean="0"/>
              <a:t>4/13/2020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F9047A-B6F8-4C3E-B8BF-24884C78A6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E5F2E0-67EC-4657-BD17-E180039DBF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86C32C-9D72-4B82-AE06-40FB0010D583}" type="slidenum">
              <a:rPr lang="en-US" smtClean="0"/>
              <a:t>‹#›</a:t>
            </a:fld>
            <a:endParaRPr lang="en-US"/>
          </a:p>
        </p:txBody>
      </p:sp>
      <p:pic>
        <p:nvPicPr>
          <p:cNvPr id="1026" name="Picture 2" descr="http://www.northsouth.edu/newassets/images/nsu-photo/logo-4.png">
            <a:extLst>
              <a:ext uri="{FF2B5EF4-FFF2-40B4-BE49-F238E27FC236}">
                <a16:creationId xmlns:a16="http://schemas.microsoft.com/office/drawing/2014/main" id="{BC78909E-CBD6-46C2-8213-EF399003A3B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495300" cy="396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F36E5F5-5DCD-4E9C-8D7C-D19E489A294C}"/>
              </a:ext>
            </a:extLst>
          </p:cNvPr>
          <p:cNvCxnSpPr>
            <a:cxnSpLocks/>
          </p:cNvCxnSpPr>
          <p:nvPr userDrawn="1"/>
        </p:nvCxnSpPr>
        <p:spPr>
          <a:xfrm flipV="1">
            <a:off x="792958" y="54768"/>
            <a:ext cx="11001375" cy="4603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58884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b="1" kern="1200" cap="none" spc="0">
          <a:ln w="0"/>
          <a:solidFill>
            <a:srgbClr val="002060"/>
          </a:solidFill>
          <a:effectLst>
            <a:outerShdw blurRad="38100" dist="25400" dir="5400000" algn="ctr" rotWithShape="0">
              <a:srgbClr val="6E747A">
                <a:alpha val="43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0070C0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accent6">
              <a:lumMod val="7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FFC000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C00000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emf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emf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emf"/><Relationship Id="rId5" Type="http://schemas.openxmlformats.org/officeDocument/2006/relationships/customXml" Target="../ink/ink9.xml"/><Relationship Id="rId4" Type="http://schemas.openxmlformats.org/officeDocument/2006/relationships/image" Target="../media/image53.emf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emf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emf"/><Relationship Id="rId5" Type="http://schemas.openxmlformats.org/officeDocument/2006/relationships/customXml" Target="../ink/ink2.xml"/><Relationship Id="rId10" Type="http://schemas.openxmlformats.org/officeDocument/2006/relationships/image" Target="../media/image7.emf"/><Relationship Id="rId4" Type="http://schemas.openxmlformats.org/officeDocument/2006/relationships/image" Target="../media/image4.emf"/><Relationship Id="rId9" Type="http://schemas.openxmlformats.org/officeDocument/2006/relationships/customXml" Target="../ink/ink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0.xml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emf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customXml" Target="../ink/ink11.xml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emf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2.xml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emf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3.xml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emf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4.xml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emf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7" Type="http://schemas.openxmlformats.org/officeDocument/2006/relationships/image" Target="../media/image94.emf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6.xml"/><Relationship Id="rId5" Type="http://schemas.openxmlformats.org/officeDocument/2006/relationships/image" Target="../media/image93.emf"/><Relationship Id="rId4" Type="http://schemas.openxmlformats.org/officeDocument/2006/relationships/customXml" Target="../ink/ink1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emf"/><Relationship Id="rId4" Type="http://schemas.openxmlformats.org/officeDocument/2006/relationships/customXml" Target="../ink/ink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F5810A-8FFF-4688-B886-2760516D3F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45809"/>
            <a:ext cx="9144000" cy="1564716"/>
          </a:xfrm>
        </p:spPr>
        <p:txBody>
          <a:bodyPr>
            <a:normAutofit/>
          </a:bodyPr>
          <a:lstStyle/>
          <a:p>
            <a:pPr algn="l"/>
            <a:r>
              <a:rPr lang="en-US" sz="4800" dirty="0"/>
              <a:t>CSE </a:t>
            </a:r>
            <a:r>
              <a:rPr lang="en-US" sz="4800" dirty="0" smtClean="0"/>
              <a:t>445</a:t>
            </a:r>
            <a:r>
              <a:rPr lang="en-US" sz="4800" dirty="0"/>
              <a:t/>
            </a:r>
            <a:br>
              <a:rPr lang="en-US" sz="4800" dirty="0"/>
            </a:br>
            <a:r>
              <a:rPr lang="en-US" sz="4800" dirty="0"/>
              <a:t>Lecture </a:t>
            </a:r>
            <a:r>
              <a:rPr lang="en-US" sz="4800" dirty="0" smtClean="0"/>
              <a:t>12</a:t>
            </a:r>
            <a:endParaRPr lang="en-US" sz="4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E02420-0B57-4C8C-9661-7D4661E7B6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47050"/>
            <a:ext cx="9144000" cy="572583"/>
          </a:xfrm>
        </p:spPr>
        <p:txBody>
          <a:bodyPr>
            <a:normAutofit/>
          </a:bodyPr>
          <a:lstStyle/>
          <a:p>
            <a:pPr algn="l"/>
            <a:r>
              <a:rPr lang="en-US" sz="2000" dirty="0" smtClean="0"/>
              <a:t>Decision Tree (Part 1)</a:t>
            </a:r>
            <a:endParaRPr lang="en-US" sz="2000" dirty="0"/>
          </a:p>
        </p:txBody>
      </p:sp>
      <p:sp>
        <p:nvSpPr>
          <p:cNvPr id="8" name="Freeform 14">
            <a:extLst>
              <a:ext uri="{FF2B5EF4-FFF2-40B4-BE49-F238E27FC236}">
                <a16:creationId xmlns:a16="http://schemas.microsoft.com/office/drawing/2014/main" id="{C66F2F30-5DC0-44A0-BFA6-E12F46ED16D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5920619" cy="2130951"/>
          </a:xfrm>
          <a:custGeom>
            <a:avLst/>
            <a:gdLst>
              <a:gd name="connsiteX0" fmla="*/ 0 w 5920619"/>
              <a:gd name="connsiteY0" fmla="*/ 0 h 2130951"/>
              <a:gd name="connsiteX1" fmla="*/ 3191370 w 5920619"/>
              <a:gd name="connsiteY1" fmla="*/ 0 h 2130951"/>
              <a:gd name="connsiteX2" fmla="*/ 3346315 w 5920619"/>
              <a:gd name="connsiteY2" fmla="*/ 0 h 2130951"/>
              <a:gd name="connsiteX3" fmla="*/ 5920619 w 5920619"/>
              <a:gd name="connsiteY3" fmla="*/ 0 h 2130951"/>
              <a:gd name="connsiteX4" fmla="*/ 4936971 w 5920619"/>
              <a:gd name="connsiteY4" fmla="*/ 2130951 h 2130951"/>
              <a:gd name="connsiteX5" fmla="*/ 0 w 5920619"/>
              <a:gd name="connsiteY5" fmla="*/ 2130951 h 2130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20619" h="2130951">
                <a:moveTo>
                  <a:pt x="0" y="0"/>
                </a:moveTo>
                <a:lnTo>
                  <a:pt x="3191370" y="0"/>
                </a:lnTo>
                <a:lnTo>
                  <a:pt x="3346315" y="0"/>
                </a:lnTo>
                <a:lnTo>
                  <a:pt x="5920619" y="0"/>
                </a:lnTo>
                <a:lnTo>
                  <a:pt x="4936971" y="2130951"/>
                </a:lnTo>
                <a:lnTo>
                  <a:pt x="0" y="2130951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 21">
            <a:extLst>
              <a:ext uri="{FF2B5EF4-FFF2-40B4-BE49-F238E27FC236}">
                <a16:creationId xmlns:a16="http://schemas.microsoft.com/office/drawing/2014/main" id="{85872F57-7F42-4F97-8391-DDC8D0054C0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7839" y="0"/>
            <a:ext cx="7094160" cy="2130952"/>
          </a:xfrm>
          <a:custGeom>
            <a:avLst/>
            <a:gdLst>
              <a:gd name="connsiteX0" fmla="*/ 4417853 w 7094160"/>
              <a:gd name="connsiteY0" fmla="*/ 0 h 2130952"/>
              <a:gd name="connsiteX1" fmla="*/ 7094160 w 7094160"/>
              <a:gd name="connsiteY1" fmla="*/ 0 h 2130952"/>
              <a:gd name="connsiteX2" fmla="*/ 7094160 w 7094160"/>
              <a:gd name="connsiteY2" fmla="*/ 2130552 h 2130952"/>
              <a:gd name="connsiteX3" fmla="*/ 5920619 w 7094160"/>
              <a:gd name="connsiteY3" fmla="*/ 2130552 h 2130952"/>
              <a:gd name="connsiteX4" fmla="*/ 5920619 w 7094160"/>
              <a:gd name="connsiteY4" fmla="*/ 2130952 h 2130952"/>
              <a:gd name="connsiteX5" fmla="*/ 2729249 w 7094160"/>
              <a:gd name="connsiteY5" fmla="*/ 2130952 h 2130952"/>
              <a:gd name="connsiteX6" fmla="*/ 2574304 w 7094160"/>
              <a:gd name="connsiteY6" fmla="*/ 2130952 h 2130952"/>
              <a:gd name="connsiteX7" fmla="*/ 0 w 7094160"/>
              <a:gd name="connsiteY7" fmla="*/ 2130952 h 2130952"/>
              <a:gd name="connsiteX8" fmla="*/ 983648 w 7094160"/>
              <a:gd name="connsiteY8" fmla="*/ 1 h 2130952"/>
              <a:gd name="connsiteX9" fmla="*/ 4417853 w 7094160"/>
              <a:gd name="connsiteY9" fmla="*/ 1 h 2130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094160" h="2130952">
                <a:moveTo>
                  <a:pt x="4417853" y="0"/>
                </a:moveTo>
                <a:lnTo>
                  <a:pt x="7094160" y="0"/>
                </a:lnTo>
                <a:lnTo>
                  <a:pt x="7094160" y="2130552"/>
                </a:lnTo>
                <a:lnTo>
                  <a:pt x="5920619" y="2130552"/>
                </a:lnTo>
                <a:lnTo>
                  <a:pt x="5920619" y="2130952"/>
                </a:lnTo>
                <a:lnTo>
                  <a:pt x="2729249" y="2130952"/>
                </a:lnTo>
                <a:lnTo>
                  <a:pt x="2574304" y="2130952"/>
                </a:lnTo>
                <a:lnTo>
                  <a:pt x="0" y="2130952"/>
                </a:lnTo>
                <a:lnTo>
                  <a:pt x="983648" y="1"/>
                </a:lnTo>
                <a:lnTo>
                  <a:pt x="4417853" y="1"/>
                </a:lnTo>
                <a:close/>
              </a:path>
            </a:pathLst>
          </a:custGeom>
          <a:solidFill>
            <a:srgbClr val="7F7F7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04DC2037-48A0-4F22-B9D4-8EAEBC780AB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49721" y="4682920"/>
            <a:ext cx="4522796" cy="2175080"/>
          </a:xfrm>
          <a:custGeom>
            <a:avLst/>
            <a:gdLst>
              <a:gd name="connsiteX0" fmla="*/ 3515449 w 4522796"/>
              <a:gd name="connsiteY0" fmla="*/ 0 h 2175080"/>
              <a:gd name="connsiteX1" fmla="*/ 0 w 4522796"/>
              <a:gd name="connsiteY1" fmla="*/ 0 h 2175080"/>
              <a:gd name="connsiteX2" fmla="*/ 0 w 4522796"/>
              <a:gd name="connsiteY2" fmla="*/ 2175080 h 2175080"/>
              <a:gd name="connsiteX3" fmla="*/ 4522796 w 4522796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22796" h="2175080">
                <a:moveTo>
                  <a:pt x="3515449" y="0"/>
                </a:moveTo>
                <a:lnTo>
                  <a:pt x="0" y="0"/>
                </a:lnTo>
                <a:lnTo>
                  <a:pt x="0" y="2175080"/>
                </a:lnTo>
                <a:lnTo>
                  <a:pt x="4522796" y="21750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/>
          </a:p>
        </p:txBody>
      </p:sp>
      <p:sp>
        <p:nvSpPr>
          <p:cNvPr id="14" name="Freeform 22">
            <a:extLst>
              <a:ext uri="{FF2B5EF4-FFF2-40B4-BE49-F238E27FC236}">
                <a16:creationId xmlns:a16="http://schemas.microsoft.com/office/drawing/2014/main" id="{0006CBFD-ADA0-43D1-9332-9C34CA1C76E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66810" y="4682920"/>
            <a:ext cx="5925190" cy="2175080"/>
          </a:xfrm>
          <a:custGeom>
            <a:avLst/>
            <a:gdLst>
              <a:gd name="connsiteX0" fmla="*/ 1007347 w 5925190"/>
              <a:gd name="connsiteY0" fmla="*/ 0 h 2175080"/>
              <a:gd name="connsiteX1" fmla="*/ 5925190 w 5925190"/>
              <a:gd name="connsiteY1" fmla="*/ 0 h 2175080"/>
              <a:gd name="connsiteX2" fmla="*/ 5925190 w 5925190"/>
              <a:gd name="connsiteY2" fmla="*/ 2175080 h 2175080"/>
              <a:gd name="connsiteX3" fmla="*/ 0 w 5925190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25190" h="2175080">
                <a:moveTo>
                  <a:pt x="1007347" y="0"/>
                </a:moveTo>
                <a:lnTo>
                  <a:pt x="5925190" y="0"/>
                </a:lnTo>
                <a:lnTo>
                  <a:pt x="5925190" y="2175080"/>
                </a:lnTo>
                <a:lnTo>
                  <a:pt x="0" y="217508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Freeform 25">
            <a:extLst>
              <a:ext uri="{FF2B5EF4-FFF2-40B4-BE49-F238E27FC236}">
                <a16:creationId xmlns:a16="http://schemas.microsoft.com/office/drawing/2014/main" id="{2B931666-F28F-45F3-A074-66D2272D580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682920"/>
            <a:ext cx="7114535" cy="2175080"/>
          </a:xfrm>
          <a:custGeom>
            <a:avLst/>
            <a:gdLst>
              <a:gd name="connsiteX0" fmla="*/ 0 w 7114535"/>
              <a:gd name="connsiteY0" fmla="*/ 0 h 2175080"/>
              <a:gd name="connsiteX1" fmla="*/ 1189345 w 7114535"/>
              <a:gd name="connsiteY1" fmla="*/ 0 h 2175080"/>
              <a:gd name="connsiteX2" fmla="*/ 7114535 w 7114535"/>
              <a:gd name="connsiteY2" fmla="*/ 0 h 2175080"/>
              <a:gd name="connsiteX3" fmla="*/ 6107188 w 7114535"/>
              <a:gd name="connsiteY3" fmla="*/ 2175080 h 2175080"/>
              <a:gd name="connsiteX4" fmla="*/ 1189345 w 7114535"/>
              <a:gd name="connsiteY4" fmla="*/ 2175080 h 2175080"/>
              <a:gd name="connsiteX5" fmla="*/ 0 w 7114535"/>
              <a:gd name="connsiteY5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4535" h="2175080">
                <a:moveTo>
                  <a:pt x="0" y="0"/>
                </a:moveTo>
                <a:lnTo>
                  <a:pt x="1189345" y="0"/>
                </a:lnTo>
                <a:lnTo>
                  <a:pt x="7114535" y="0"/>
                </a:lnTo>
                <a:lnTo>
                  <a:pt x="6107188" y="2175080"/>
                </a:lnTo>
                <a:lnTo>
                  <a:pt x="1189345" y="2175080"/>
                </a:lnTo>
                <a:lnTo>
                  <a:pt x="0" y="2175080"/>
                </a:lnTo>
                <a:close/>
              </a:path>
            </a:pathLst>
          </a:custGeom>
          <a:solidFill>
            <a:srgbClr val="7F7F7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043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Impurity measurement: Entropy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2212754"/>
            <a:ext cx="11320465" cy="4143595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Here </a:t>
            </a:r>
            <a:r>
              <a:rPr lang="en-US" i="1" dirty="0" smtClean="0"/>
              <a:t>p(</a:t>
            </a:r>
            <a:r>
              <a:rPr lang="en-US" i="1" dirty="0" err="1" smtClean="0"/>
              <a:t>i|t</a:t>
            </a:r>
            <a:r>
              <a:rPr lang="en-US" i="1" dirty="0" smtClean="0"/>
              <a:t>)</a:t>
            </a:r>
            <a:r>
              <a:rPr lang="en-US" dirty="0" smtClean="0"/>
              <a:t> – the proportion of the examples that belong to class </a:t>
            </a:r>
            <a:r>
              <a:rPr lang="en-US" i="1" dirty="0" err="1" smtClean="0"/>
              <a:t>i</a:t>
            </a:r>
            <a:r>
              <a:rPr lang="en-US" dirty="0" smtClean="0"/>
              <a:t> for a particular node </a:t>
            </a:r>
            <a:r>
              <a:rPr lang="en-US" i="1" dirty="0" smtClean="0"/>
              <a:t>t</a:t>
            </a:r>
          </a:p>
          <a:p>
            <a:r>
              <a:rPr lang="en-US" dirty="0" smtClean="0"/>
              <a:t>The entropy is 0 if all examples at a node belong to the same class</a:t>
            </a:r>
          </a:p>
          <a:p>
            <a:r>
              <a:rPr lang="en-US" dirty="0" smtClean="0"/>
              <a:t>The entropy is maximal if we have uniform class distribution</a:t>
            </a:r>
          </a:p>
          <a:p>
            <a:r>
              <a:rPr lang="en-US" dirty="0"/>
              <a:t>I</a:t>
            </a:r>
            <a:r>
              <a:rPr lang="en-US" dirty="0" smtClean="0"/>
              <a:t>n </a:t>
            </a:r>
            <a:r>
              <a:rPr lang="en-US" dirty="0"/>
              <a:t>a binary class setting, the entropy is 0 if </a:t>
            </a:r>
            <a:r>
              <a:rPr lang="en-US" dirty="0" smtClean="0"/>
              <a:t>𝑝(𝑖 </a:t>
            </a:r>
            <a:r>
              <a:rPr lang="en-US" dirty="0"/>
              <a:t>= 1|</a:t>
            </a:r>
            <a:r>
              <a:rPr lang="en-US" dirty="0" smtClean="0"/>
              <a:t>𝑡) </a:t>
            </a:r>
            <a:r>
              <a:rPr lang="en-US" dirty="0"/>
              <a:t>= 1 or </a:t>
            </a:r>
            <a:r>
              <a:rPr lang="en-US" dirty="0" smtClean="0"/>
              <a:t>𝑝(𝑖 </a:t>
            </a:r>
            <a:r>
              <a:rPr lang="en-US" dirty="0"/>
              <a:t>= 0</a:t>
            </a:r>
            <a:r>
              <a:rPr lang="en-US" dirty="0" smtClean="0"/>
              <a:t>|𝑡</a:t>
            </a:r>
            <a:r>
              <a:rPr lang="en-US" dirty="0"/>
              <a:t>) = </a:t>
            </a:r>
            <a:r>
              <a:rPr lang="en-US" dirty="0" smtClean="0"/>
              <a:t>0 </a:t>
            </a:r>
          </a:p>
          <a:p>
            <a:r>
              <a:rPr lang="en-US" dirty="0" smtClean="0"/>
              <a:t>If </a:t>
            </a:r>
            <a:r>
              <a:rPr lang="en-US" dirty="0"/>
              <a:t>the </a:t>
            </a:r>
            <a:r>
              <a:rPr lang="en-US" dirty="0" smtClean="0"/>
              <a:t>classes are </a:t>
            </a:r>
            <a:r>
              <a:rPr lang="en-US" dirty="0"/>
              <a:t>distributed uniformly with </a:t>
            </a:r>
            <a:r>
              <a:rPr lang="en-US" dirty="0" smtClean="0"/>
              <a:t>𝑝(𝑖 </a:t>
            </a:r>
            <a:r>
              <a:rPr lang="en-US" dirty="0"/>
              <a:t>= 1</a:t>
            </a:r>
            <a:r>
              <a:rPr lang="en-US" dirty="0" smtClean="0"/>
              <a:t>|𝑡</a:t>
            </a:r>
            <a:r>
              <a:rPr lang="en-US" dirty="0"/>
              <a:t>) = 0.5 and </a:t>
            </a:r>
            <a:r>
              <a:rPr lang="en-US" dirty="0" smtClean="0"/>
              <a:t>𝑝(𝑖 </a:t>
            </a:r>
            <a:r>
              <a:rPr lang="en-US" dirty="0"/>
              <a:t>= 0</a:t>
            </a:r>
            <a:r>
              <a:rPr lang="en-US" dirty="0" smtClean="0"/>
              <a:t>|𝑡</a:t>
            </a:r>
            <a:r>
              <a:rPr lang="en-US" dirty="0"/>
              <a:t>) = 0.5, the entropy is </a:t>
            </a:r>
            <a:r>
              <a:rPr lang="en-US" dirty="0" smtClean="0"/>
              <a:t>1</a:t>
            </a:r>
          </a:p>
          <a:p>
            <a:r>
              <a:rPr lang="en-US" dirty="0" smtClean="0"/>
              <a:t>Therefore</a:t>
            </a:r>
            <a:r>
              <a:rPr lang="en-US" dirty="0"/>
              <a:t>, we can say that the entropy criterion attempts to maximize the </a:t>
            </a:r>
            <a:r>
              <a:rPr lang="en-US" dirty="0" smtClean="0"/>
              <a:t>mutual information </a:t>
            </a:r>
            <a:r>
              <a:rPr lang="en-US" dirty="0"/>
              <a:t>in the </a:t>
            </a:r>
            <a:r>
              <a:rPr lang="en-US" dirty="0" smtClean="0"/>
              <a:t>tree 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8052" y="740239"/>
            <a:ext cx="4542792" cy="1413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595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Impurity measurement: Gini impurity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3096" y="2212752"/>
            <a:ext cx="11320465" cy="4143595"/>
          </a:xfrm>
        </p:spPr>
        <p:txBody>
          <a:bodyPr>
            <a:normAutofit/>
          </a:bodyPr>
          <a:lstStyle/>
          <a:p>
            <a:r>
              <a:rPr lang="en-US" dirty="0" smtClean="0"/>
              <a:t>It tries to minimize the probability of misclassification </a:t>
            </a:r>
          </a:p>
          <a:p>
            <a:r>
              <a:rPr lang="en-US" dirty="0" smtClean="0"/>
              <a:t>Gini impurity is maximal if the classes have equal probabilities</a:t>
            </a:r>
          </a:p>
          <a:p>
            <a:pPr lvl="1"/>
            <a:r>
              <a:rPr lang="en-US" dirty="0" smtClean="0"/>
              <a:t>For example, in a binary class setting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 smtClean="0"/>
              <a:t>However in practice Gini impurity and entropy performs almost the same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0897" y="914402"/>
            <a:ext cx="4437807" cy="11233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0199" y="3727094"/>
            <a:ext cx="3040419" cy="1043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7637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Impurity measurement: Classification error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193" y="2764545"/>
            <a:ext cx="11320465" cy="2753386"/>
          </a:xfrm>
        </p:spPr>
        <p:txBody>
          <a:bodyPr>
            <a:normAutofit/>
          </a:bodyPr>
          <a:lstStyle/>
          <a:p>
            <a:r>
              <a:rPr lang="en-US" dirty="0" smtClean="0"/>
              <a:t>It looks promising</a:t>
            </a:r>
          </a:p>
          <a:p>
            <a:r>
              <a:rPr lang="en-US" dirty="0" smtClean="0"/>
              <a:t>But it is manly used for pruning the tree for building the tree</a:t>
            </a:r>
          </a:p>
          <a:p>
            <a:r>
              <a:rPr lang="en-US" dirty="0" smtClean="0"/>
              <a:t>The main issue </a:t>
            </a:r>
            <a:r>
              <a:rPr lang="en-US" dirty="0"/>
              <a:t> </a:t>
            </a:r>
            <a:r>
              <a:rPr lang="en-US" dirty="0" smtClean="0"/>
              <a:t>- it is less sensitive to the class probabilities of the nodes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0199" y="1087820"/>
            <a:ext cx="5209250" cy="888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2212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Building a Decision Tree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4612" y="1300162"/>
            <a:ext cx="6962775" cy="425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160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Building a Decision Tree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1262" y="1309687"/>
            <a:ext cx="7229475" cy="423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6202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Building a Decision Tree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8733" y="1584474"/>
            <a:ext cx="9048750" cy="3533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4084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Building a Decision Tree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475" y="1100137"/>
            <a:ext cx="9163050" cy="465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2712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Building a Decision Tree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025" y="1500187"/>
            <a:ext cx="11029950" cy="385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596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Building a Decision Tree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172259" y="625415"/>
            <a:ext cx="11723567" cy="5844934"/>
            <a:chOff x="172259" y="625415"/>
            <a:chExt cx="11723567" cy="5844934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2259" y="625415"/>
              <a:ext cx="11191875" cy="397192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2259" y="4416180"/>
              <a:ext cx="11723567" cy="20541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667094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Building a Decision Tree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341" y="1134086"/>
            <a:ext cx="10236230" cy="5397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6014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Decision tree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Classification and regression trees are machine-learning methods for constructing prediction models from </a:t>
            </a:r>
            <a:r>
              <a:rPr lang="en-US" dirty="0" smtClean="0"/>
              <a:t>data</a:t>
            </a:r>
          </a:p>
          <a:p>
            <a:r>
              <a:rPr lang="en-US" dirty="0" smtClean="0"/>
              <a:t>The </a:t>
            </a:r>
            <a:r>
              <a:rPr lang="en-US" dirty="0"/>
              <a:t>models are obtained by recursively partitioning the data space and fitting a simple prediction model within each </a:t>
            </a:r>
            <a:r>
              <a:rPr lang="en-US" dirty="0" smtClean="0"/>
              <a:t>partition </a:t>
            </a:r>
          </a:p>
          <a:p>
            <a:r>
              <a:rPr lang="en-US" dirty="0" smtClean="0"/>
              <a:t>As </a:t>
            </a:r>
            <a:r>
              <a:rPr lang="en-US" dirty="0"/>
              <a:t>a result, the partitioning can be represented graphically as a decision </a:t>
            </a:r>
            <a:r>
              <a:rPr lang="en-US" dirty="0" smtClean="0"/>
              <a:t>tree</a:t>
            </a:r>
          </a:p>
          <a:p>
            <a:r>
              <a:rPr lang="en-US" dirty="0" smtClean="0"/>
              <a:t>Classification </a:t>
            </a:r>
            <a:r>
              <a:rPr lang="en-US" dirty="0"/>
              <a:t>trees are designed for dependent variables that take a finite number of unordered values, with prediction error measured in terms of misclassification </a:t>
            </a:r>
            <a:r>
              <a:rPr lang="en-US" dirty="0" smtClean="0"/>
              <a:t>cost</a:t>
            </a:r>
          </a:p>
          <a:p>
            <a:r>
              <a:rPr lang="en-US" dirty="0" smtClean="0"/>
              <a:t>Regression </a:t>
            </a:r>
            <a:r>
              <a:rPr lang="en-US" dirty="0"/>
              <a:t>trees are for dependent variables that take continuous or ordered discrete values, with prediction error typically measured by the squared difference between the observed and predicted </a:t>
            </a:r>
            <a:r>
              <a:rPr lang="en-US" dirty="0" smtClean="0"/>
              <a:t>values</a:t>
            </a:r>
          </a:p>
        </p:txBody>
      </p:sp>
    </p:spTree>
    <p:extLst>
      <p:ext uri="{BB962C8B-B14F-4D97-AF65-F5344CB8AC3E}">
        <p14:creationId xmlns:p14="http://schemas.microsoft.com/office/powerpoint/2010/main" val="2804549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Building a Decision Tree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009" y="928410"/>
            <a:ext cx="10081583" cy="5175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261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Building a Decision Tree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185" y="960600"/>
            <a:ext cx="10112495" cy="5216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8726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Building a Decision Tree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325" y="893866"/>
            <a:ext cx="9887849" cy="5261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2110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Building a Decision Tree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944" y="842740"/>
            <a:ext cx="10607166" cy="547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223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Building a Decision Tree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8405" y="1024676"/>
            <a:ext cx="10126153" cy="5296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7404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Building a Decision Tree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498" y="681037"/>
            <a:ext cx="11014404" cy="5728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0801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Building a Decision Tree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127" y="836093"/>
            <a:ext cx="10867126" cy="5537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2370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Building a Decision Tree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7427" y="925094"/>
            <a:ext cx="9618723" cy="5032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6529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Building a Decision Tree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278" y="1177505"/>
            <a:ext cx="9700224" cy="5018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0197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Building a Decision Tree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848" y="811732"/>
            <a:ext cx="10752647" cy="558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997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Decision Tree </a:t>
            </a:r>
            <a:r>
              <a:rPr lang="en-US" dirty="0" err="1" smtClean="0"/>
              <a:t>cassifier</a:t>
            </a:r>
            <a:endParaRPr lang="en-US" dirty="0"/>
          </a:p>
        </p:txBody>
      </p:sp>
      <p:pic>
        <p:nvPicPr>
          <p:cNvPr id="1026" name="Picture 2" descr="Interview Questions – Towards Data Science"/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202" y="1503707"/>
            <a:ext cx="10067731" cy="3929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8305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Building a Decision Tree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1284" y="901643"/>
            <a:ext cx="8864276" cy="5323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8808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Building a Decision Tree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088" y="1568781"/>
            <a:ext cx="11541245" cy="4081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4893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Building a Decision Tree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9414" y="979367"/>
            <a:ext cx="7239000" cy="557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8018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Building a Decision Tree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5958" y="1128008"/>
            <a:ext cx="5471394" cy="5032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149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Building a Decision Tree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9736" y="1129685"/>
            <a:ext cx="9423011" cy="470043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1873080" y="3149640"/>
              <a:ext cx="6452280" cy="231804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63720" y="3140280"/>
                <a:ext cx="6471000" cy="2336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81674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Building a Decision Tree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600" y="1114425"/>
            <a:ext cx="6400800" cy="462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044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Building a Decision Tree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0375" y="909637"/>
            <a:ext cx="6191250" cy="503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27243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Building a Decision Tree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2364" y="979995"/>
            <a:ext cx="6679991" cy="528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615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Building a Decision Tree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0530" y="1699673"/>
            <a:ext cx="6305550" cy="420052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3378240" y="2305080"/>
              <a:ext cx="5423040" cy="184824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368880" y="2295720"/>
                <a:ext cx="5441760" cy="1866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57838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Building a Decision Tree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400" y="1014412"/>
            <a:ext cx="6553200" cy="4829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704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Decision tree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</a:t>
            </a:r>
            <a:r>
              <a:rPr lang="en-US" dirty="0"/>
              <a:t>a classification problem, we have a training sample of n observations on a class variable Y that takes values 1, 2, ... , k, and p predictor variables, X1,..., </a:t>
            </a:r>
            <a:r>
              <a:rPr lang="en-US" dirty="0" err="1" smtClean="0"/>
              <a:t>Xp</a:t>
            </a:r>
            <a:r>
              <a:rPr lang="en-US" dirty="0" smtClean="0"/>
              <a:t>      </a:t>
            </a:r>
          </a:p>
          <a:p>
            <a:pPr lvl="1"/>
            <a:r>
              <a:rPr lang="en-US" dirty="0" smtClean="0"/>
              <a:t>Our </a:t>
            </a:r>
            <a:r>
              <a:rPr lang="en-US" dirty="0"/>
              <a:t>goal is to find a model for predicting the values of Y from new X </a:t>
            </a:r>
            <a:r>
              <a:rPr lang="en-US" dirty="0" smtClean="0"/>
              <a:t>values</a:t>
            </a:r>
          </a:p>
          <a:p>
            <a:r>
              <a:rPr lang="en-US" dirty="0" smtClean="0"/>
              <a:t>In </a:t>
            </a:r>
            <a:r>
              <a:rPr lang="en-US" dirty="0"/>
              <a:t>theory, the solution is simply a partition of the X space into k disjoint sets, A1, A2,..., </a:t>
            </a:r>
            <a:r>
              <a:rPr lang="en-US" dirty="0" err="1"/>
              <a:t>Ak</a:t>
            </a:r>
            <a:r>
              <a:rPr lang="en-US" dirty="0"/>
              <a:t>, such </a:t>
            </a:r>
            <a:r>
              <a:rPr lang="en-US" dirty="0" smtClean="0"/>
              <a:t>that:</a:t>
            </a:r>
          </a:p>
          <a:p>
            <a:pPr lvl="1"/>
            <a:r>
              <a:rPr lang="en-US" dirty="0" smtClean="0"/>
              <a:t>The </a:t>
            </a:r>
            <a:r>
              <a:rPr lang="en-US" dirty="0"/>
              <a:t>predicted value of Y is j if X belongs to </a:t>
            </a:r>
            <a:r>
              <a:rPr lang="en-US" dirty="0" err="1"/>
              <a:t>Aj</a:t>
            </a:r>
            <a:r>
              <a:rPr lang="en-US" dirty="0"/>
              <a:t> , for j = 1, 2,..., </a:t>
            </a:r>
            <a:r>
              <a:rPr lang="en-US" dirty="0" smtClean="0"/>
              <a:t>k </a:t>
            </a:r>
          </a:p>
          <a:p>
            <a:r>
              <a:rPr lang="en-US" dirty="0" smtClean="0"/>
              <a:t>If </a:t>
            </a:r>
            <a:r>
              <a:rPr lang="en-US" dirty="0"/>
              <a:t>the X variables take ordered values, two classical solutions are linear discriminant </a:t>
            </a:r>
            <a:r>
              <a:rPr lang="en-US" dirty="0" smtClean="0"/>
              <a:t>analysis </a:t>
            </a:r>
            <a:r>
              <a:rPr lang="en-US" dirty="0"/>
              <a:t>and nearest neighbor </a:t>
            </a:r>
            <a:r>
              <a:rPr lang="en-US" dirty="0" smtClean="0"/>
              <a:t>classification</a:t>
            </a:r>
          </a:p>
          <a:p>
            <a:r>
              <a:rPr lang="en-US" dirty="0" smtClean="0"/>
              <a:t>These </a:t>
            </a:r>
            <a:r>
              <a:rPr lang="en-US" dirty="0"/>
              <a:t>methods yield sets </a:t>
            </a:r>
            <a:r>
              <a:rPr lang="en-US" dirty="0" err="1"/>
              <a:t>Aj</a:t>
            </a:r>
            <a:r>
              <a:rPr lang="en-US" dirty="0"/>
              <a:t> with piecewise linear and nonlinear, respectively, boundaries that are not easy to interpret if p is </a:t>
            </a:r>
            <a:r>
              <a:rPr lang="en-US" dirty="0" smtClean="0"/>
              <a:t>large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3725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Building a Decision Tree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8656" y="4427148"/>
            <a:ext cx="5829300" cy="22479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457" y="990496"/>
            <a:ext cx="4592128" cy="332109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7372" y="990496"/>
            <a:ext cx="3892131" cy="3167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93346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Building a Decision Tree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763" y="973184"/>
            <a:ext cx="10015807" cy="512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9689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Building a Decision Tree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342" y="937535"/>
            <a:ext cx="10660991" cy="5372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84387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Building a Decision Tree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987" y="1136617"/>
            <a:ext cx="10128221" cy="4971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11334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Building a Decision Tree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4125" y="1175421"/>
            <a:ext cx="6573778" cy="5395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61454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Building a Decision Tree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2650" y="938212"/>
            <a:ext cx="7886700" cy="4981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04273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Building a Decision Tree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3561" y="986387"/>
            <a:ext cx="6999617" cy="5674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640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Building a Decision Tree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6338" y="1038874"/>
            <a:ext cx="10211519" cy="518706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4768920" y="1663560"/>
              <a:ext cx="7125120" cy="389304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759560" y="1654200"/>
                <a:ext cx="7143840" cy="391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Ink 4"/>
              <p14:cNvContentPartPr/>
              <p14:nvPr/>
            </p14:nvContentPartPr>
            <p14:xfrm>
              <a:off x="279360" y="1714320"/>
              <a:ext cx="11716200" cy="429300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70000" y="1704960"/>
                <a:ext cx="11734920" cy="4311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11563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Building a Decision Tree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566" y="1060374"/>
            <a:ext cx="10759071" cy="5297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746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Building a Decision Tree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0833" y="1284549"/>
            <a:ext cx="9703934" cy="4958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1467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An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Classification tree methods yield rectangular sets </a:t>
            </a:r>
            <a:r>
              <a:rPr lang="en-US" dirty="0" err="1"/>
              <a:t>A</a:t>
            </a:r>
            <a:r>
              <a:rPr lang="en-US" baseline="-25000" dirty="0" err="1"/>
              <a:t>j</a:t>
            </a:r>
            <a:r>
              <a:rPr lang="en-US" dirty="0"/>
              <a:t> by recursively partitioning the data set one X variable at a </a:t>
            </a:r>
            <a:r>
              <a:rPr lang="en-US" dirty="0" smtClean="0"/>
              <a:t>time</a:t>
            </a:r>
          </a:p>
          <a:p>
            <a:r>
              <a:rPr lang="en-US" dirty="0" smtClean="0"/>
              <a:t>This </a:t>
            </a:r>
            <a:r>
              <a:rPr lang="en-US" dirty="0"/>
              <a:t>makes the sets easier to interpret. </a:t>
            </a:r>
            <a:endParaRPr lang="en-US" dirty="0" smtClean="0"/>
          </a:p>
          <a:p>
            <a:r>
              <a:rPr lang="en-US" dirty="0" smtClean="0"/>
              <a:t>The figure on the next slide </a:t>
            </a:r>
            <a:r>
              <a:rPr lang="en-US" dirty="0"/>
              <a:t>gives an example wherein there are three classes and two X </a:t>
            </a:r>
            <a:r>
              <a:rPr lang="en-US" dirty="0" smtClean="0"/>
              <a:t>variables </a:t>
            </a:r>
          </a:p>
          <a:p>
            <a:pPr lvl="1"/>
            <a:r>
              <a:rPr lang="en-US" dirty="0" smtClean="0"/>
              <a:t>The </a:t>
            </a:r>
            <a:r>
              <a:rPr lang="en-US" dirty="0"/>
              <a:t>left panel plots the data points and partitions and the right panel shows the corresponding decision tree </a:t>
            </a:r>
            <a:r>
              <a:rPr lang="en-US" dirty="0" smtClean="0"/>
              <a:t>structure</a:t>
            </a:r>
          </a:p>
          <a:p>
            <a:r>
              <a:rPr lang="en-US" dirty="0" smtClean="0"/>
              <a:t>A </a:t>
            </a:r>
            <a:r>
              <a:rPr lang="en-US" dirty="0"/>
              <a:t>key advantage of the tree structure is its applicability to any number of variables, whereas the plot on its left is limited to at most two.</a:t>
            </a:r>
          </a:p>
        </p:txBody>
      </p:sp>
    </p:spTree>
    <p:extLst>
      <p:ext uri="{BB962C8B-B14F-4D97-AF65-F5344CB8AC3E}">
        <p14:creationId xmlns:p14="http://schemas.microsoft.com/office/powerpoint/2010/main" val="17695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Building a Decision Tree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9418" y="1055493"/>
            <a:ext cx="9984536" cy="5152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27444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Building a Decision Tree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466" y="1104181"/>
            <a:ext cx="4950084" cy="473311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8895" y="1276846"/>
            <a:ext cx="3996320" cy="154106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2762" y="2941959"/>
            <a:ext cx="2927230" cy="16370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6533" y="4703057"/>
            <a:ext cx="3468066" cy="2037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51725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Building a Decision Tree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7337" y="1336313"/>
            <a:ext cx="9622497" cy="4574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0787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Building a Decision Tree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2120" y="1164940"/>
            <a:ext cx="9738631" cy="4768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83633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Building a Decision Tree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463" y="893462"/>
            <a:ext cx="10973870" cy="5464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10732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Building a Decision Tree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029" y="1144831"/>
            <a:ext cx="10032061" cy="4923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40088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Building a Decision Tree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1358" y="1106660"/>
            <a:ext cx="9710349" cy="5004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416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Building a Decision Tree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8733" y="1123752"/>
            <a:ext cx="9509158" cy="4735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92367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Building a Decision Tree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1523" y="1154786"/>
            <a:ext cx="8332820" cy="5076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66880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Building a Decision Tree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3129" y="1385718"/>
            <a:ext cx="10186808" cy="5097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7700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Decision tree example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025" y="623887"/>
            <a:ext cx="10267950" cy="561022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3968640" y="3733920"/>
              <a:ext cx="2318040" cy="52740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959280" y="3724560"/>
                <a:ext cx="2336760" cy="54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Ink 4"/>
              <p14:cNvContentPartPr/>
              <p14:nvPr/>
            </p14:nvContentPartPr>
            <p14:xfrm>
              <a:off x="1765440" y="2654280"/>
              <a:ext cx="6699600" cy="383580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756080" y="2644920"/>
                <a:ext cx="6718320" cy="385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6" name="Ink 5"/>
              <p14:cNvContentPartPr/>
              <p14:nvPr/>
            </p14:nvContentPartPr>
            <p14:xfrm>
              <a:off x="2025720" y="819000"/>
              <a:ext cx="8973000" cy="415980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016360" y="809640"/>
                <a:ext cx="8991720" cy="417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7" name="Ink 6"/>
              <p14:cNvContentPartPr/>
              <p14:nvPr/>
            </p14:nvContentPartPr>
            <p14:xfrm>
              <a:off x="3930480" y="3390840"/>
              <a:ext cx="4807440" cy="215928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921120" y="3381480"/>
                <a:ext cx="4826160" cy="217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6970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Building a Decision Tree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772" y="1217226"/>
            <a:ext cx="10140171" cy="5181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04758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Building a Decision Tree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387" y="600075"/>
            <a:ext cx="11325225" cy="565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86377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Building a Decision Tree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362" y="728662"/>
            <a:ext cx="10963275" cy="540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62260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Building a Decision Tree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826" y="1124975"/>
            <a:ext cx="9715015" cy="5016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24721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Building a Decision Tree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614362"/>
            <a:ext cx="11734800" cy="562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100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Building a Decision Tree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632" y="863404"/>
            <a:ext cx="10556575" cy="552203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494361" y="5862214"/>
            <a:ext cx="9316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0.2</a:t>
            </a:r>
            <a:endParaRPr lang="en-US" sz="28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4248000" y="1244520"/>
              <a:ext cx="4026240" cy="534708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238640" y="1235160"/>
                <a:ext cx="4044960" cy="5365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35753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Building a Decision Tree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8262" y="1143000"/>
            <a:ext cx="9515475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34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Building a Decision Tree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856" y="1287133"/>
            <a:ext cx="11458575" cy="4991100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9946256" y="3390181"/>
            <a:ext cx="1673525" cy="914400"/>
          </a:xfrm>
          <a:prstGeom prst="ellipse">
            <a:avLst/>
          </a:prstGeom>
          <a:solidFill>
            <a:srgbClr val="C00000">
              <a:alpha val="0"/>
            </a:srgbClr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065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Building a Decision Tree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5537" y="1495425"/>
            <a:ext cx="7400925" cy="386715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1066680" y="1295280"/>
              <a:ext cx="9036360" cy="457236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57320" y="1285920"/>
                <a:ext cx="9055080" cy="4591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31761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Building a Decision Tree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" y="1171575"/>
            <a:ext cx="11658600" cy="451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194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Decision tree algorithms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Pseudocode for tree construction by exhaustive search 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Start </a:t>
            </a:r>
            <a:r>
              <a:rPr lang="en-US" dirty="0"/>
              <a:t>at the root </a:t>
            </a:r>
            <a:r>
              <a:rPr lang="en-US" dirty="0" smtClean="0"/>
              <a:t>node </a:t>
            </a:r>
          </a:p>
          <a:p>
            <a:pPr lvl="1"/>
            <a:r>
              <a:rPr lang="en-US" dirty="0" smtClean="0"/>
              <a:t>For </a:t>
            </a:r>
            <a:r>
              <a:rPr lang="en-US" dirty="0"/>
              <a:t>each X, find the set S that minimizes the sum of the node impurities in the two child nodes and choose the split {X∗ ∈ S∗} that gives the minimum overall X and </a:t>
            </a:r>
            <a:r>
              <a:rPr lang="en-US" dirty="0" smtClean="0"/>
              <a:t>S </a:t>
            </a:r>
          </a:p>
          <a:p>
            <a:pPr lvl="1"/>
            <a:r>
              <a:rPr lang="en-US" dirty="0" smtClean="0"/>
              <a:t>If </a:t>
            </a:r>
            <a:r>
              <a:rPr lang="en-US" dirty="0"/>
              <a:t>a stopping criterion is reached, exit. Otherwise, apply step 2 to each child node in </a:t>
            </a:r>
            <a:r>
              <a:rPr lang="en-US" dirty="0" smtClean="0"/>
              <a:t>turn</a:t>
            </a:r>
          </a:p>
          <a:p>
            <a:r>
              <a:rPr lang="en-US" dirty="0" smtClean="0"/>
              <a:t>In high level English words in the next slide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9771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Building a Decision Tree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762" y="962025"/>
            <a:ext cx="9134475" cy="493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290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Building a Decision Tree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0662" y="909637"/>
            <a:ext cx="9210675" cy="503872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1200240" y="2666880"/>
              <a:ext cx="5258160" cy="179748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90880" y="2657520"/>
                <a:ext cx="5276880" cy="1816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16540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Building a Decision Tree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462" y="1019175"/>
            <a:ext cx="8601075" cy="481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512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Building a Decision Tree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6900" y="985837"/>
            <a:ext cx="8458200" cy="488632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730080" y="1924200"/>
              <a:ext cx="1626120" cy="364500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20720" y="1914840"/>
                <a:ext cx="1644840" cy="3663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27776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Building a Decision Tree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0014" y="990719"/>
            <a:ext cx="9832036" cy="5376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837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Building a Decision Tree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8733" y="980655"/>
            <a:ext cx="9440053" cy="5282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052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Building a Decision Tree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4187" y="1071562"/>
            <a:ext cx="6143625" cy="471487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8204040" y="1104840"/>
              <a:ext cx="3302640" cy="490248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194680" y="1095480"/>
                <a:ext cx="3321360" cy="4921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46509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Building a Decision Tree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062" y="590550"/>
            <a:ext cx="11191875" cy="567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688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Building a Decision Tree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637" y="657225"/>
            <a:ext cx="11134725" cy="554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967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Building a Decision Tree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372" y="1778816"/>
            <a:ext cx="5153608" cy="342231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8394" y="1268963"/>
            <a:ext cx="6075720" cy="409837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/>
              <p14:cNvContentPartPr/>
              <p14:nvPr/>
            </p14:nvContentPartPr>
            <p14:xfrm>
              <a:off x="9264600" y="1682640"/>
              <a:ext cx="2108520" cy="335340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255240" y="1673280"/>
                <a:ext cx="2127240" cy="337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Ink 5"/>
              <p14:cNvContentPartPr/>
              <p14:nvPr/>
            </p14:nvContentPartPr>
            <p14:xfrm>
              <a:off x="4336920" y="1568520"/>
              <a:ext cx="4725000" cy="416592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327560" y="1559160"/>
                <a:ext cx="4743720" cy="4184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69785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Decision tree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start at the root and split the data based on the features</a:t>
            </a:r>
          </a:p>
          <a:p>
            <a:r>
              <a:rPr lang="en-US" dirty="0" smtClean="0"/>
              <a:t>We repeat this </a:t>
            </a:r>
            <a:r>
              <a:rPr lang="en-US" dirty="0"/>
              <a:t>splitting procedure at each child node until the leaves are </a:t>
            </a:r>
            <a:r>
              <a:rPr lang="en-US" dirty="0" smtClean="0"/>
              <a:t>pure</a:t>
            </a:r>
          </a:p>
          <a:p>
            <a:r>
              <a:rPr lang="en-US" dirty="0" smtClean="0"/>
              <a:t>This means that </a:t>
            </a:r>
            <a:r>
              <a:rPr lang="en-US" dirty="0"/>
              <a:t>the training examples at each node all belong to the same </a:t>
            </a:r>
            <a:r>
              <a:rPr lang="en-US" dirty="0" smtClean="0"/>
              <a:t>class</a:t>
            </a:r>
          </a:p>
          <a:p>
            <a:r>
              <a:rPr lang="en-US" dirty="0" smtClean="0"/>
              <a:t>In </a:t>
            </a:r>
            <a:r>
              <a:rPr lang="en-US" dirty="0"/>
              <a:t>practice, </a:t>
            </a:r>
            <a:r>
              <a:rPr lang="en-US" dirty="0" smtClean="0"/>
              <a:t>this can </a:t>
            </a:r>
            <a:r>
              <a:rPr lang="en-US" dirty="0"/>
              <a:t>result in a very deep tree with many nodes, which can easily lead to </a:t>
            </a:r>
            <a:r>
              <a:rPr lang="en-US" dirty="0" smtClean="0"/>
              <a:t>overfitting</a:t>
            </a:r>
          </a:p>
          <a:p>
            <a:r>
              <a:rPr lang="en-US" dirty="0" smtClean="0"/>
              <a:t>We </a:t>
            </a:r>
            <a:r>
              <a:rPr lang="en-US" dirty="0"/>
              <a:t>typically want to </a:t>
            </a:r>
            <a:r>
              <a:rPr lang="en-US" b="1" dirty="0"/>
              <a:t>prune </a:t>
            </a:r>
            <a:r>
              <a:rPr lang="en-US" dirty="0"/>
              <a:t>the tree by setting a limit for the maximal depth</a:t>
            </a:r>
            <a:br>
              <a:rPr lang="en-US" dirty="0"/>
            </a:br>
            <a:r>
              <a:rPr lang="en-US" dirty="0"/>
              <a:t>of the </a:t>
            </a:r>
            <a:r>
              <a:rPr lang="en-US" dirty="0" smtClean="0"/>
              <a:t>tree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3983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Building a Decision Tree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3471" y="681037"/>
            <a:ext cx="8051541" cy="5793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528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Cost function (Objective function)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2122098"/>
            <a:ext cx="11320465" cy="4234252"/>
          </a:xfrm>
        </p:spPr>
        <p:txBody>
          <a:bodyPr/>
          <a:lstStyle/>
          <a:p>
            <a:r>
              <a:rPr lang="en-US" dirty="0" smtClean="0"/>
              <a:t>The IG is simply the difference between the impurity of the parent node and the sum of the child node impurities</a:t>
            </a:r>
          </a:p>
          <a:p>
            <a:r>
              <a:rPr lang="en-US" dirty="0" smtClean="0"/>
              <a:t>The lower the impurities of the child nodes, the larger the information gain</a:t>
            </a:r>
          </a:p>
          <a:p>
            <a:r>
              <a:rPr lang="en-US" dirty="0" smtClean="0"/>
              <a:t>To keep the solution tractable, that is to reduce the combinatorial search space, most implementations use binary decision trees</a:t>
            </a:r>
          </a:p>
          <a:p>
            <a:r>
              <a:rPr lang="en-US" dirty="0" smtClean="0"/>
              <a:t>In that case, the above IG formula transform to the following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2419" y="645723"/>
            <a:ext cx="4467225" cy="14763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4001" y="5181656"/>
            <a:ext cx="7557937" cy="117469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/>
              <p14:cNvContentPartPr/>
              <p14:nvPr/>
            </p14:nvContentPartPr>
            <p14:xfrm>
              <a:off x="5295960" y="679320"/>
              <a:ext cx="6013800" cy="255312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286600" y="669960"/>
                <a:ext cx="6032520" cy="2571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64446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1082</TotalTime>
  <Words>1078</Words>
  <Application>Microsoft Office PowerPoint</Application>
  <PresentationFormat>Widescreen</PresentationFormat>
  <Paragraphs>128</Paragraphs>
  <Slides>80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80</vt:i4>
      </vt:variant>
    </vt:vector>
  </HeadingPairs>
  <TitlesOfParts>
    <vt:vector size="84" baseType="lpstr">
      <vt:lpstr>Arial</vt:lpstr>
      <vt:lpstr>Calibri</vt:lpstr>
      <vt:lpstr>Calibri Light</vt:lpstr>
      <vt:lpstr>Office Theme</vt:lpstr>
      <vt:lpstr>CSE 445 Lecture 12</vt:lpstr>
      <vt:lpstr>Decision tree</vt:lpstr>
      <vt:lpstr>Decision Tree cassifier</vt:lpstr>
      <vt:lpstr>Decision tree</vt:lpstr>
      <vt:lpstr>An example</vt:lpstr>
      <vt:lpstr>Decision tree example</vt:lpstr>
      <vt:lpstr>Decision tree algorithms</vt:lpstr>
      <vt:lpstr>Decision tree</vt:lpstr>
      <vt:lpstr>Cost function (Objective function)</vt:lpstr>
      <vt:lpstr>Impurity measurement: Entropy</vt:lpstr>
      <vt:lpstr>Impurity measurement: Gini impurity</vt:lpstr>
      <vt:lpstr>Impurity measurement: Classification error</vt:lpstr>
      <vt:lpstr>Building a Decision Tree</vt:lpstr>
      <vt:lpstr>Building a Decision Tree</vt:lpstr>
      <vt:lpstr>Building a Decision Tree</vt:lpstr>
      <vt:lpstr>Building a Decision Tree</vt:lpstr>
      <vt:lpstr>Building a Decision Tree</vt:lpstr>
      <vt:lpstr>Building a Decision Tree</vt:lpstr>
      <vt:lpstr>Building a Decision Tree</vt:lpstr>
      <vt:lpstr>Building a Decision Tree</vt:lpstr>
      <vt:lpstr>Building a Decision Tree</vt:lpstr>
      <vt:lpstr>Building a Decision Tree</vt:lpstr>
      <vt:lpstr>Building a Decision Tree</vt:lpstr>
      <vt:lpstr>Building a Decision Tree</vt:lpstr>
      <vt:lpstr>Building a Decision Tree</vt:lpstr>
      <vt:lpstr>Building a Decision Tree</vt:lpstr>
      <vt:lpstr>Building a Decision Tree</vt:lpstr>
      <vt:lpstr>Building a Decision Tree</vt:lpstr>
      <vt:lpstr>Building a Decision Tree</vt:lpstr>
      <vt:lpstr>Building a Decision Tree</vt:lpstr>
      <vt:lpstr>Building a Decision Tree</vt:lpstr>
      <vt:lpstr>Building a Decision Tree</vt:lpstr>
      <vt:lpstr>Building a Decision Tree</vt:lpstr>
      <vt:lpstr>Building a Decision Tree</vt:lpstr>
      <vt:lpstr>Building a Decision Tree</vt:lpstr>
      <vt:lpstr>Building a Decision Tree</vt:lpstr>
      <vt:lpstr>Building a Decision Tree</vt:lpstr>
      <vt:lpstr>Building a Decision Tree</vt:lpstr>
      <vt:lpstr>Building a Decision Tree</vt:lpstr>
      <vt:lpstr>Building a Decision Tree</vt:lpstr>
      <vt:lpstr>Building a Decision Tree</vt:lpstr>
      <vt:lpstr>Building a Decision Tree</vt:lpstr>
      <vt:lpstr>Building a Decision Tree</vt:lpstr>
      <vt:lpstr>Building a Decision Tree</vt:lpstr>
      <vt:lpstr>Building a Decision Tree</vt:lpstr>
      <vt:lpstr>Building a Decision Tree</vt:lpstr>
      <vt:lpstr>Building a Decision Tree</vt:lpstr>
      <vt:lpstr>Building a Decision Tree</vt:lpstr>
      <vt:lpstr>Building a Decision Tree</vt:lpstr>
      <vt:lpstr>Building a Decision Tree</vt:lpstr>
      <vt:lpstr>Building a Decision Tree</vt:lpstr>
      <vt:lpstr>Building a Decision Tree</vt:lpstr>
      <vt:lpstr>Building a Decision Tree</vt:lpstr>
      <vt:lpstr>Building a Decision Tree</vt:lpstr>
      <vt:lpstr>Building a Decision Tree</vt:lpstr>
      <vt:lpstr>Building a Decision Tree</vt:lpstr>
      <vt:lpstr>Building a Decision Tree</vt:lpstr>
      <vt:lpstr>Building a Decision Tree</vt:lpstr>
      <vt:lpstr>Building a Decision Tree</vt:lpstr>
      <vt:lpstr>Building a Decision Tree</vt:lpstr>
      <vt:lpstr>Building a Decision Tree</vt:lpstr>
      <vt:lpstr>Building a Decision Tree</vt:lpstr>
      <vt:lpstr>Building a Decision Tree</vt:lpstr>
      <vt:lpstr>Building a Decision Tree</vt:lpstr>
      <vt:lpstr>Building a Decision Tree</vt:lpstr>
      <vt:lpstr>Building a Decision Tree</vt:lpstr>
      <vt:lpstr>Building a Decision Tree</vt:lpstr>
      <vt:lpstr>Building a Decision Tree</vt:lpstr>
      <vt:lpstr>Building a Decision Tree</vt:lpstr>
      <vt:lpstr>Building a Decision Tree</vt:lpstr>
      <vt:lpstr>Building a Decision Tree</vt:lpstr>
      <vt:lpstr>Building a Decision Tree</vt:lpstr>
      <vt:lpstr>Building a Decision Tree</vt:lpstr>
      <vt:lpstr>Building a Decision Tree</vt:lpstr>
      <vt:lpstr>Building a Decision Tree</vt:lpstr>
      <vt:lpstr>Building a Decision Tree</vt:lpstr>
      <vt:lpstr>Building a Decision Tree</vt:lpstr>
      <vt:lpstr>Building a Decision Tree</vt:lpstr>
      <vt:lpstr>Building a Decision Tree</vt:lpstr>
      <vt:lpstr>Building a Decision Tree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327 Lecture 8</dc:title>
  <dc:creator>Mohammad Khan</dc:creator>
  <cp:lastModifiedBy>Mohammad Khan</cp:lastModifiedBy>
  <cp:revision>77</cp:revision>
  <dcterms:created xsi:type="dcterms:W3CDTF">2018-11-03T12:07:21Z</dcterms:created>
  <dcterms:modified xsi:type="dcterms:W3CDTF">2020-04-13T02:04:03Z</dcterms:modified>
</cp:coreProperties>
</file>